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8" r:id="rId3"/>
    <p:sldId id="280" r:id="rId4"/>
    <p:sldId id="260" r:id="rId5"/>
    <p:sldId id="311" r:id="rId6"/>
    <p:sldId id="307" r:id="rId7"/>
    <p:sldId id="262" r:id="rId8"/>
    <p:sldId id="285" r:id="rId9"/>
    <p:sldId id="286" r:id="rId10"/>
    <p:sldId id="287" r:id="rId11"/>
    <p:sldId id="310" r:id="rId12"/>
    <p:sldId id="288" r:id="rId13"/>
    <p:sldId id="289" r:id="rId14"/>
    <p:sldId id="290" r:id="rId15"/>
    <p:sldId id="312" r:id="rId16"/>
    <p:sldId id="291" r:id="rId17"/>
    <p:sldId id="292" r:id="rId18"/>
    <p:sldId id="293" r:id="rId19"/>
    <p:sldId id="294" r:id="rId20"/>
    <p:sldId id="295" r:id="rId21"/>
    <p:sldId id="296" r:id="rId22"/>
    <p:sldId id="297" r:id="rId23"/>
    <p:sldId id="298" r:id="rId24"/>
    <p:sldId id="299" r:id="rId25"/>
    <p:sldId id="300" r:id="rId26"/>
    <p:sldId id="301" r:id="rId27"/>
    <p:sldId id="302" r:id="rId28"/>
    <p:sldId id="303" r:id="rId29"/>
    <p:sldId id="304" r:id="rId30"/>
    <p:sldId id="305" r:id="rId31"/>
    <p:sldId id="306" r:id="rId32"/>
    <p:sldId id="308" r:id="rId33"/>
    <p:sldId id="309" r:id="rId34"/>
    <p:sldId id="279"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ven Judd" initials="SJ" lastIdx="2" clrIdx="0">
    <p:extLst>
      <p:ext uri="{19B8F6BF-5375-455C-9EA6-DF929625EA0E}">
        <p15:presenceInfo xmlns:p15="http://schemas.microsoft.com/office/powerpoint/2012/main" userId="a7ccf22934a4c90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FE9D68-3D97-4FC7-B031-312C0C51E0F0}" v="80" dt="2021-04-22T05:00:15.880"/>
    <p1510:client id="{FF4032BE-648C-49D9-946C-50BB9C07A5F3}" v="2178" dt="2021-04-21T06:17:05.2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83" autoAdjust="0"/>
    <p:restoredTop sz="80674" autoAdjust="0"/>
  </p:normalViewPr>
  <p:slideViewPr>
    <p:cSldViewPr snapToGrid="0">
      <p:cViewPr varScale="1">
        <p:scale>
          <a:sx n="112" d="100"/>
          <a:sy n="112" d="100"/>
        </p:scale>
        <p:origin x="101" y="120"/>
      </p:cViewPr>
      <p:guideLst/>
    </p:cSldViewPr>
  </p:slideViewPr>
  <p:outlineViewPr>
    <p:cViewPr>
      <p:scale>
        <a:sx n="33" d="100"/>
        <a:sy n="33" d="100"/>
      </p:scale>
      <p:origin x="0" y="-2550"/>
    </p:cViewPr>
  </p:outlineViewPr>
  <p:notesTextViewPr>
    <p:cViewPr>
      <p:scale>
        <a:sx n="1" d="1"/>
        <a:sy n="1" d="1"/>
      </p:scale>
      <p:origin x="0" y="0"/>
    </p:cViewPr>
  </p:notesTextViewPr>
  <p:sorterViewPr>
    <p:cViewPr>
      <p:scale>
        <a:sx n="130" d="100"/>
        <a:sy n="130" d="100"/>
      </p:scale>
      <p:origin x="0" y="-5448"/>
    </p:cViewPr>
  </p:sorterViewPr>
  <p:notesViewPr>
    <p:cSldViewPr snapToGrid="0">
      <p:cViewPr varScale="1">
        <p:scale>
          <a:sx n="91" d="100"/>
          <a:sy n="91" d="100"/>
        </p:scale>
        <p:origin x="3750"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n Judd" userId="a7ccf22934a4c904" providerId="LiveId" clId="{ACF885CA-7498-4CE8-9437-662E220E438A}"/>
    <pc:docChg chg="undo custSel mod addSld delSld modSld sldOrd">
      <pc:chgData name="Steven Judd" userId="a7ccf22934a4c904" providerId="LiveId" clId="{ACF885CA-7498-4CE8-9437-662E220E438A}" dt="2020-04-01T23:10:44.389" v="6126" actId="5793"/>
      <pc:docMkLst>
        <pc:docMk/>
      </pc:docMkLst>
      <pc:sldChg chg="addSp modSp add mod setBg">
        <pc:chgData name="Steven Judd" userId="a7ccf22934a4c904" providerId="LiveId" clId="{ACF885CA-7498-4CE8-9437-662E220E438A}" dt="2020-04-01T03:31:45.616" v="4982" actId="255"/>
        <pc:sldMkLst>
          <pc:docMk/>
          <pc:sldMk cId="1219076198" sldId="256"/>
        </pc:sldMkLst>
        <pc:spChg chg="mod">
          <ac:chgData name="Steven Judd" userId="a7ccf22934a4c904" providerId="LiveId" clId="{ACF885CA-7498-4CE8-9437-662E220E438A}" dt="2020-04-01T03:31:45.616" v="4982" actId="255"/>
          <ac:spMkLst>
            <pc:docMk/>
            <pc:sldMk cId="1219076198" sldId="256"/>
            <ac:spMk id="2" creationId="{E3D21CF9-D976-4BFF-8703-F9619A5EB51B}"/>
          </ac:spMkLst>
        </pc:spChg>
        <pc:spChg chg="mod">
          <ac:chgData name="Steven Judd" userId="a7ccf22934a4c904" providerId="LiveId" clId="{ACF885CA-7498-4CE8-9437-662E220E438A}" dt="2020-04-01T03:31:33.509" v="4981" actId="255"/>
          <ac:spMkLst>
            <pc:docMk/>
            <pc:sldMk cId="1219076198" sldId="256"/>
            <ac:spMk id="3" creationId="{EEC07CE5-29AB-40C5-94C8-3FA1BF82704B}"/>
          </ac:spMkLst>
        </pc:spChg>
        <pc:spChg chg="add">
          <ac:chgData name="Steven Judd" userId="a7ccf22934a4c904" providerId="LiveId" clId="{ACF885CA-7498-4CE8-9437-662E220E438A}" dt="2020-04-01T03:31:00.249" v="4977" actId="26606"/>
          <ac:spMkLst>
            <pc:docMk/>
            <pc:sldMk cId="1219076198" sldId="256"/>
            <ac:spMk id="8" creationId="{CDA1A2E9-63FE-408D-A803-8E306ECAB4B3}"/>
          </ac:spMkLst>
        </pc:spChg>
        <pc:spChg chg="add">
          <ac:chgData name="Steven Judd" userId="a7ccf22934a4c904" providerId="LiveId" clId="{ACF885CA-7498-4CE8-9437-662E220E438A}" dt="2020-04-01T03:31:00.249" v="4977" actId="26606"/>
          <ac:spMkLst>
            <pc:docMk/>
            <pc:sldMk cId="1219076198" sldId="256"/>
            <ac:spMk id="10" creationId="{1A882A9F-F4E9-4E23-8F0B-20B5DF42EAA9}"/>
          </ac:spMkLst>
        </pc:spChg>
        <pc:spChg chg="add">
          <ac:chgData name="Steven Judd" userId="a7ccf22934a4c904" providerId="LiveId" clId="{ACF885CA-7498-4CE8-9437-662E220E438A}" dt="2020-04-01T03:31:00.249" v="4977" actId="26606"/>
          <ac:spMkLst>
            <pc:docMk/>
            <pc:sldMk cId="1219076198" sldId="256"/>
            <ac:spMk id="12" creationId="{FBE9F90C-C163-435B-9A68-D15C92D1CF2B}"/>
          </ac:spMkLst>
        </pc:spChg>
        <pc:spChg chg="add">
          <ac:chgData name="Steven Judd" userId="a7ccf22934a4c904" providerId="LiveId" clId="{ACF885CA-7498-4CE8-9437-662E220E438A}" dt="2020-04-01T03:31:00.249" v="4977" actId="26606"/>
          <ac:spMkLst>
            <pc:docMk/>
            <pc:sldMk cId="1219076198" sldId="256"/>
            <ac:spMk id="14" creationId="{42280AB2-77A5-4CB7-AF7D-1795CA8DC7BC}"/>
          </ac:spMkLst>
        </pc:spChg>
      </pc:sldChg>
      <pc:sldChg chg="addSp modSp add del">
        <pc:chgData name="Steven Judd" userId="a7ccf22934a4c904" providerId="LiveId" clId="{ACF885CA-7498-4CE8-9437-662E220E438A}" dt="2020-04-01T03:30:33.846" v="4976" actId="2696"/>
        <pc:sldMkLst>
          <pc:docMk/>
          <pc:sldMk cId="1907740632" sldId="257"/>
        </pc:sldMkLst>
        <pc:spChg chg="mod">
          <ac:chgData name="Steven Judd" userId="a7ccf22934a4c904" providerId="LiveId" clId="{ACF885CA-7498-4CE8-9437-662E220E438A}" dt="2020-03-28T06:43:05.865" v="21" actId="20577"/>
          <ac:spMkLst>
            <pc:docMk/>
            <pc:sldMk cId="1907740632" sldId="257"/>
            <ac:spMk id="2" creationId="{4DAB65C4-07FC-4703-B072-49B2B51E082D}"/>
          </ac:spMkLst>
        </pc:spChg>
        <pc:spChg chg="mod">
          <ac:chgData name="Steven Judd" userId="a7ccf22934a4c904" providerId="LiveId" clId="{ACF885CA-7498-4CE8-9437-662E220E438A}" dt="2020-03-29T18:19:39.190" v="945" actId="20577"/>
          <ac:spMkLst>
            <pc:docMk/>
            <pc:sldMk cId="1907740632" sldId="257"/>
            <ac:spMk id="3" creationId="{9E901178-BD98-4FD2-9EE9-C9C9D596256E}"/>
          </ac:spMkLst>
        </pc:spChg>
        <pc:picChg chg="add mod modCrop">
          <ac:chgData name="Steven Judd" userId="a7ccf22934a4c904" providerId="LiveId" clId="{ACF885CA-7498-4CE8-9437-662E220E438A}" dt="2020-03-29T18:19:48.239" v="946" actId="1076"/>
          <ac:picMkLst>
            <pc:docMk/>
            <pc:sldMk cId="1907740632" sldId="257"/>
            <ac:picMk id="5" creationId="{0F210D1E-CD3A-45B9-978B-4D1A9FAF711A}"/>
          </ac:picMkLst>
        </pc:picChg>
      </pc:sldChg>
      <pc:sldChg chg="addSp delSp modSp add mod setBg modAnim delDesignElem">
        <pc:chgData name="Steven Judd" userId="a7ccf22934a4c904" providerId="LiveId" clId="{ACF885CA-7498-4CE8-9437-662E220E438A}" dt="2020-04-01T05:41:26.993" v="5727" actId="255"/>
        <pc:sldMkLst>
          <pc:docMk/>
          <pc:sldMk cId="3674624923" sldId="258"/>
        </pc:sldMkLst>
        <pc:spChg chg="mod">
          <ac:chgData name="Steven Judd" userId="a7ccf22934a4c904" providerId="LiveId" clId="{ACF885CA-7498-4CE8-9437-662E220E438A}" dt="2020-04-01T03:29:04.233" v="4942" actId="20577"/>
          <ac:spMkLst>
            <pc:docMk/>
            <pc:sldMk cId="3674624923" sldId="258"/>
            <ac:spMk id="2" creationId="{FEF37489-1F00-4B6F-A5C4-CB4DBD477B0B}"/>
          </ac:spMkLst>
        </pc:spChg>
        <pc:spChg chg="mod">
          <ac:chgData name="Steven Judd" userId="a7ccf22934a4c904" providerId="LiveId" clId="{ACF885CA-7498-4CE8-9437-662E220E438A}" dt="2020-04-01T05:41:26.993" v="5727" actId="255"/>
          <ac:spMkLst>
            <pc:docMk/>
            <pc:sldMk cId="3674624923" sldId="258"/>
            <ac:spMk id="3" creationId="{6BCCA760-3A9E-44BE-A65E-9C05213D0645}"/>
          </ac:spMkLst>
        </pc:spChg>
        <pc:spChg chg="add del">
          <ac:chgData name="Steven Judd" userId="a7ccf22934a4c904" providerId="LiveId" clId="{ACF885CA-7498-4CE8-9437-662E220E438A}" dt="2020-03-30T05:07:48.768" v="3626" actId="26606"/>
          <ac:spMkLst>
            <pc:docMk/>
            <pc:sldMk cId="3674624923" sldId="258"/>
            <ac:spMk id="8" creationId="{8D70B121-56F4-4848-B38B-182089D909FA}"/>
          </ac:spMkLst>
        </pc:spChg>
        <pc:spChg chg="add del">
          <ac:chgData name="Steven Judd" userId="a7ccf22934a4c904" providerId="LiveId" clId="{ACF885CA-7498-4CE8-9437-662E220E438A}" dt="2020-04-01T03:27:39.815" v="4928"/>
          <ac:spMkLst>
            <pc:docMk/>
            <pc:sldMk cId="3674624923" sldId="258"/>
            <ac:spMk id="15" creationId="{B775CD93-9DF2-48CB-9F57-1BCA9A46C7FA}"/>
          </ac:spMkLst>
        </pc:spChg>
        <pc:spChg chg="add del">
          <ac:chgData name="Steven Judd" userId="a7ccf22934a4c904" providerId="LiveId" clId="{ACF885CA-7498-4CE8-9437-662E220E438A}" dt="2020-04-01T03:27:39.815" v="4928"/>
          <ac:spMkLst>
            <pc:docMk/>
            <pc:sldMk cId="3674624923" sldId="258"/>
            <ac:spMk id="17" creationId="{6166C6D1-23AC-49C4-BA07-238E4E9F8CEB}"/>
          </ac:spMkLst>
        </pc:spChg>
        <pc:spChg chg="add del">
          <ac:chgData name="Steven Judd" userId="a7ccf22934a4c904" providerId="LiveId" clId="{ACF885CA-7498-4CE8-9437-662E220E438A}" dt="2020-04-01T03:27:39.815" v="4928"/>
          <ac:spMkLst>
            <pc:docMk/>
            <pc:sldMk cId="3674624923" sldId="258"/>
            <ac:spMk id="19" creationId="{1C091803-41C2-48E0-9228-5148460C7479}"/>
          </ac:spMkLst>
        </pc:spChg>
        <pc:picChg chg="add mod">
          <ac:chgData name="Steven Judd" userId="a7ccf22934a4c904" providerId="LiveId" clId="{ACF885CA-7498-4CE8-9437-662E220E438A}" dt="2020-04-01T03:30:20.587" v="4975" actId="1076"/>
          <ac:picMkLst>
            <pc:docMk/>
            <pc:sldMk cId="3674624923" sldId="258"/>
            <ac:picMk id="9" creationId="{BDB993DA-9D2B-486D-A326-087843F0BB3D}"/>
          </ac:picMkLst>
        </pc:picChg>
        <pc:cxnChg chg="add del">
          <ac:chgData name="Steven Judd" userId="a7ccf22934a4c904" providerId="LiveId" clId="{ACF885CA-7498-4CE8-9437-662E220E438A}" dt="2020-03-30T05:07:48.768" v="3626" actId="26606"/>
          <ac:cxnSpMkLst>
            <pc:docMk/>
            <pc:sldMk cId="3674624923" sldId="258"/>
            <ac:cxnSpMk id="10" creationId="{2D72A2C9-F3CA-4216-8BAD-FA4C970C3C4E}"/>
          </ac:cxnSpMkLst>
        </pc:cxnChg>
      </pc:sldChg>
      <pc:sldChg chg="addSp delSp modSp add mod setBg modAnim delDesignElem">
        <pc:chgData name="Steven Judd" userId="a7ccf22934a4c904" providerId="LiveId" clId="{ACF885CA-7498-4CE8-9437-662E220E438A}" dt="2020-04-01T05:52:42.570" v="5730"/>
        <pc:sldMkLst>
          <pc:docMk/>
          <pc:sldMk cId="437340481" sldId="259"/>
        </pc:sldMkLst>
        <pc:spChg chg="mod">
          <ac:chgData name="Steven Judd" userId="a7ccf22934a4c904" providerId="LiveId" clId="{ACF885CA-7498-4CE8-9437-662E220E438A}" dt="2020-03-30T05:08:01.081" v="3627" actId="26606"/>
          <ac:spMkLst>
            <pc:docMk/>
            <pc:sldMk cId="437340481" sldId="259"/>
            <ac:spMk id="2" creationId="{CC2BB93F-49B7-4045-B8C5-9D6DE34D9D85}"/>
          </ac:spMkLst>
        </pc:spChg>
        <pc:spChg chg="mod">
          <ac:chgData name="Steven Judd" userId="a7ccf22934a4c904" providerId="LiveId" clId="{ACF885CA-7498-4CE8-9437-662E220E438A}" dt="2020-04-01T04:43:23.722" v="5459" actId="12"/>
          <ac:spMkLst>
            <pc:docMk/>
            <pc:sldMk cId="437340481" sldId="259"/>
            <ac:spMk id="3" creationId="{4F8297F8-CC9C-42F4-B7EB-89B899DE7088}"/>
          </ac:spMkLst>
        </pc:spChg>
        <pc:spChg chg="add del">
          <ac:chgData name="Steven Judd" userId="a7ccf22934a4c904" providerId="LiveId" clId="{ACF885CA-7498-4CE8-9437-662E220E438A}" dt="2020-04-01T03:27:39.815" v="4928"/>
          <ac:spMkLst>
            <pc:docMk/>
            <pc:sldMk cId="437340481" sldId="259"/>
            <ac:spMk id="8" creationId="{B775CD93-9DF2-48CB-9F57-1BCA9A46C7FA}"/>
          </ac:spMkLst>
        </pc:spChg>
        <pc:spChg chg="add del">
          <ac:chgData name="Steven Judd" userId="a7ccf22934a4c904" providerId="LiveId" clId="{ACF885CA-7498-4CE8-9437-662E220E438A}" dt="2020-04-01T03:27:39.815" v="4928"/>
          <ac:spMkLst>
            <pc:docMk/>
            <pc:sldMk cId="437340481" sldId="259"/>
            <ac:spMk id="10" creationId="{6166C6D1-23AC-49C4-BA07-238E4E9F8CEB}"/>
          </ac:spMkLst>
        </pc:spChg>
        <pc:spChg chg="add del">
          <ac:chgData name="Steven Judd" userId="a7ccf22934a4c904" providerId="LiveId" clId="{ACF885CA-7498-4CE8-9437-662E220E438A}" dt="2020-04-01T03:27:39.815" v="4928"/>
          <ac:spMkLst>
            <pc:docMk/>
            <pc:sldMk cId="437340481" sldId="259"/>
            <ac:spMk id="12" creationId="{E186B68C-84BC-4A6E-99D1-EE87483C1349}"/>
          </ac:spMkLst>
        </pc:spChg>
        <pc:spChg chg="add del">
          <ac:chgData name="Steven Judd" userId="a7ccf22934a4c904" providerId="LiveId" clId="{ACF885CA-7498-4CE8-9437-662E220E438A}" dt="2020-04-01T03:27:39.815" v="4928"/>
          <ac:spMkLst>
            <pc:docMk/>
            <pc:sldMk cId="437340481" sldId="259"/>
            <ac:spMk id="14" creationId="{1C091803-41C2-48E0-9228-5148460C7479}"/>
          </ac:spMkLst>
        </pc:spChg>
      </pc:sldChg>
      <pc:sldChg chg="addSp delSp modSp add mod setBg modAnim setClrOvrMap delDesignElem">
        <pc:chgData name="Steven Judd" userId="a7ccf22934a4c904" providerId="LiveId" clId="{ACF885CA-7498-4CE8-9437-662E220E438A}" dt="2020-04-01T06:13:36.793" v="5772" actId="20577"/>
        <pc:sldMkLst>
          <pc:docMk/>
          <pc:sldMk cId="2113500993" sldId="260"/>
        </pc:sldMkLst>
        <pc:spChg chg="mod">
          <ac:chgData name="Steven Judd" userId="a7ccf22934a4c904" providerId="LiveId" clId="{ACF885CA-7498-4CE8-9437-662E220E438A}" dt="2020-04-01T04:41:23.521" v="5451" actId="404"/>
          <ac:spMkLst>
            <pc:docMk/>
            <pc:sldMk cId="2113500993" sldId="260"/>
            <ac:spMk id="2" creationId="{103302A2-E327-4E2B-AEF0-A45C04541E3E}"/>
          </ac:spMkLst>
        </pc:spChg>
        <pc:spChg chg="mod">
          <ac:chgData name="Steven Judd" userId="a7ccf22934a4c904" providerId="LiveId" clId="{ACF885CA-7498-4CE8-9437-662E220E438A}" dt="2020-04-01T06:13:36.793" v="5772" actId="20577"/>
          <ac:spMkLst>
            <pc:docMk/>
            <pc:sldMk cId="2113500993" sldId="260"/>
            <ac:spMk id="3" creationId="{20F57E8A-1017-463A-9ECA-AC7581AD952F}"/>
          </ac:spMkLst>
        </pc:spChg>
        <pc:spChg chg="add del">
          <ac:chgData name="Steven Judd" userId="a7ccf22934a4c904" providerId="LiveId" clId="{ACF885CA-7498-4CE8-9437-662E220E438A}" dt="2020-03-30T05:07:02.175" v="3618" actId="26606"/>
          <ac:spMkLst>
            <pc:docMk/>
            <pc:sldMk cId="2113500993" sldId="260"/>
            <ac:spMk id="8" creationId="{8D70B121-56F4-4848-B38B-182089D909FA}"/>
          </ac:spMkLst>
        </pc:spChg>
        <pc:spChg chg="add del">
          <ac:chgData name="Steven Judd" userId="a7ccf22934a4c904" providerId="LiveId" clId="{ACF885CA-7498-4CE8-9437-662E220E438A}" dt="2020-03-30T05:07:08.024" v="3620" actId="26606"/>
          <ac:spMkLst>
            <pc:docMk/>
            <pc:sldMk cId="2113500993" sldId="260"/>
            <ac:spMk id="12" creationId="{D1D7179B-FF7C-482F-B3D9-2BE9ED1139F9}"/>
          </ac:spMkLst>
        </pc:spChg>
        <pc:spChg chg="add del">
          <ac:chgData name="Steven Judd" userId="a7ccf22934a4c904" providerId="LiveId" clId="{ACF885CA-7498-4CE8-9437-662E220E438A}" dt="2020-03-30T05:07:08.024" v="3620" actId="26606"/>
          <ac:spMkLst>
            <pc:docMk/>
            <pc:sldMk cId="2113500993" sldId="260"/>
            <ac:spMk id="13" creationId="{EA67B5B4-3A24-436E-B663-1B2EBFF8A0CD}"/>
          </ac:spMkLst>
        </pc:spChg>
        <pc:spChg chg="add del">
          <ac:chgData name="Steven Judd" userId="a7ccf22934a4c904" providerId="LiveId" clId="{ACF885CA-7498-4CE8-9437-662E220E438A}" dt="2020-03-30T05:07:08.024" v="3620" actId="26606"/>
          <ac:spMkLst>
            <pc:docMk/>
            <pc:sldMk cId="2113500993" sldId="260"/>
            <ac:spMk id="14" creationId="{987FDF89-C993-41F4-A1B8-DBAFF16008A9}"/>
          </ac:spMkLst>
        </pc:spChg>
        <pc:spChg chg="add del">
          <ac:chgData name="Steven Judd" userId="a7ccf22934a4c904" providerId="LiveId" clId="{ACF885CA-7498-4CE8-9437-662E220E438A}" dt="2020-03-30T05:07:24.759" v="3622" actId="26606"/>
          <ac:spMkLst>
            <pc:docMk/>
            <pc:sldMk cId="2113500993" sldId="260"/>
            <ac:spMk id="16" creationId="{3B854194-185D-494D-905C-7C7CB2E30F6E}"/>
          </ac:spMkLst>
        </pc:spChg>
        <pc:spChg chg="add del">
          <ac:chgData name="Steven Judd" userId="a7ccf22934a4c904" providerId="LiveId" clId="{ACF885CA-7498-4CE8-9437-662E220E438A}" dt="2020-03-30T05:07:24.759" v="3622" actId="26606"/>
          <ac:spMkLst>
            <pc:docMk/>
            <pc:sldMk cId="2113500993" sldId="260"/>
            <ac:spMk id="17" creationId="{B4F5FA0D-0104-4987-8241-EFF7C85B88DE}"/>
          </ac:spMkLst>
        </pc:spChg>
        <pc:spChg chg="add del">
          <ac:chgData name="Steven Judd" userId="a7ccf22934a4c904" providerId="LiveId" clId="{ACF885CA-7498-4CE8-9437-662E220E438A}" dt="2020-03-30T05:07:31.169" v="3624" actId="26606"/>
          <ac:spMkLst>
            <pc:docMk/>
            <pc:sldMk cId="2113500993" sldId="260"/>
            <ac:spMk id="20" creationId="{907EF6B7-1338-4443-8C46-6A318D952DFD}"/>
          </ac:spMkLst>
        </pc:spChg>
        <pc:spChg chg="add del">
          <ac:chgData name="Steven Judd" userId="a7ccf22934a4c904" providerId="LiveId" clId="{ACF885CA-7498-4CE8-9437-662E220E438A}" dt="2020-03-30T05:07:31.169" v="3624" actId="26606"/>
          <ac:spMkLst>
            <pc:docMk/>
            <pc:sldMk cId="2113500993" sldId="260"/>
            <ac:spMk id="21" creationId="{DAAE4CDD-124C-4DCF-9584-B6033B545DD5}"/>
          </ac:spMkLst>
        </pc:spChg>
        <pc:spChg chg="add del">
          <ac:chgData name="Steven Judd" userId="a7ccf22934a4c904" providerId="LiveId" clId="{ACF885CA-7498-4CE8-9437-662E220E438A}" dt="2020-03-30T05:07:31.169" v="3624" actId="26606"/>
          <ac:spMkLst>
            <pc:docMk/>
            <pc:sldMk cId="2113500993" sldId="260"/>
            <ac:spMk id="22" creationId="{081E4A58-353D-44AE-B2FC-2A74E2E400F7}"/>
          </ac:spMkLst>
        </pc:spChg>
        <pc:spChg chg="add del">
          <ac:chgData name="Steven Judd" userId="a7ccf22934a4c904" providerId="LiveId" clId="{ACF885CA-7498-4CE8-9437-662E220E438A}" dt="2020-04-01T03:27:39.815" v="4928"/>
          <ac:spMkLst>
            <pc:docMk/>
            <pc:sldMk cId="2113500993" sldId="260"/>
            <ac:spMk id="24" creationId="{B775CD93-9DF2-48CB-9F57-1BCA9A46C7FA}"/>
          </ac:spMkLst>
        </pc:spChg>
        <pc:spChg chg="add del">
          <ac:chgData name="Steven Judd" userId="a7ccf22934a4c904" providerId="LiveId" clId="{ACF885CA-7498-4CE8-9437-662E220E438A}" dt="2020-04-01T03:27:39.815" v="4928"/>
          <ac:spMkLst>
            <pc:docMk/>
            <pc:sldMk cId="2113500993" sldId="260"/>
            <ac:spMk id="25" creationId="{6166C6D1-23AC-49C4-BA07-238E4E9F8CEB}"/>
          </ac:spMkLst>
        </pc:spChg>
        <pc:spChg chg="add del">
          <ac:chgData name="Steven Judd" userId="a7ccf22934a4c904" providerId="LiveId" clId="{ACF885CA-7498-4CE8-9437-662E220E438A}" dt="2020-04-01T03:27:39.815" v="4928"/>
          <ac:spMkLst>
            <pc:docMk/>
            <pc:sldMk cId="2113500993" sldId="260"/>
            <ac:spMk id="26" creationId="{1C091803-41C2-48E0-9228-5148460C7479}"/>
          </ac:spMkLst>
        </pc:spChg>
        <pc:picChg chg="add del">
          <ac:chgData name="Steven Judd" userId="a7ccf22934a4c904" providerId="LiveId" clId="{ACF885CA-7498-4CE8-9437-662E220E438A}" dt="2020-03-30T05:07:24.759" v="3622" actId="26606"/>
          <ac:picMkLst>
            <pc:docMk/>
            <pc:sldMk cId="2113500993" sldId="260"/>
            <ac:picMk id="18" creationId="{2897127E-6CEF-446C-BE87-93B7C46E49D1}"/>
          </ac:picMkLst>
        </pc:picChg>
        <pc:cxnChg chg="add del">
          <ac:chgData name="Steven Judd" userId="a7ccf22934a4c904" providerId="LiveId" clId="{ACF885CA-7498-4CE8-9437-662E220E438A}" dt="2020-03-30T05:07:02.175" v="3618" actId="26606"/>
          <ac:cxnSpMkLst>
            <pc:docMk/>
            <pc:sldMk cId="2113500993" sldId="260"/>
            <ac:cxnSpMk id="10" creationId="{2D72A2C9-F3CA-4216-8BAD-FA4C970C3C4E}"/>
          </ac:cxnSpMkLst>
        </pc:cxnChg>
      </pc:sldChg>
      <pc:sldChg chg="addSp delSp modSp add mod setBg modAnim delDesignElem">
        <pc:chgData name="Steven Judd" userId="a7ccf22934a4c904" providerId="LiveId" clId="{ACF885CA-7498-4CE8-9437-662E220E438A}" dt="2020-04-01T04:46:15.888" v="5468" actId="255"/>
        <pc:sldMkLst>
          <pc:docMk/>
          <pc:sldMk cId="1164109485" sldId="261"/>
        </pc:sldMkLst>
        <pc:spChg chg="mod">
          <ac:chgData name="Steven Judd" userId="a7ccf22934a4c904" providerId="LiveId" clId="{ACF885CA-7498-4CE8-9437-662E220E438A}" dt="2020-03-30T05:08:06.863" v="3628" actId="26606"/>
          <ac:spMkLst>
            <pc:docMk/>
            <pc:sldMk cId="1164109485" sldId="261"/>
            <ac:spMk id="2" creationId="{ABA53723-1E33-444B-8C66-A67B648B66D1}"/>
          </ac:spMkLst>
        </pc:spChg>
        <pc:spChg chg="mod">
          <ac:chgData name="Steven Judd" userId="a7ccf22934a4c904" providerId="LiveId" clId="{ACF885CA-7498-4CE8-9437-662E220E438A}" dt="2020-04-01T04:46:15.888" v="5468" actId="255"/>
          <ac:spMkLst>
            <pc:docMk/>
            <pc:sldMk cId="1164109485" sldId="261"/>
            <ac:spMk id="3" creationId="{0341E7FC-B69C-459F-8EBB-0C80134E9EF7}"/>
          </ac:spMkLst>
        </pc:spChg>
        <pc:spChg chg="add del">
          <ac:chgData name="Steven Judd" userId="a7ccf22934a4c904" providerId="LiveId" clId="{ACF885CA-7498-4CE8-9437-662E220E438A}" dt="2020-04-01T03:27:39.815" v="4928"/>
          <ac:spMkLst>
            <pc:docMk/>
            <pc:sldMk cId="1164109485" sldId="261"/>
            <ac:spMk id="8" creationId="{B775CD93-9DF2-48CB-9F57-1BCA9A46C7FA}"/>
          </ac:spMkLst>
        </pc:spChg>
        <pc:spChg chg="add del">
          <ac:chgData name="Steven Judd" userId="a7ccf22934a4c904" providerId="LiveId" clId="{ACF885CA-7498-4CE8-9437-662E220E438A}" dt="2020-04-01T03:27:39.815" v="4928"/>
          <ac:spMkLst>
            <pc:docMk/>
            <pc:sldMk cId="1164109485" sldId="261"/>
            <ac:spMk id="10" creationId="{6166C6D1-23AC-49C4-BA07-238E4E9F8CEB}"/>
          </ac:spMkLst>
        </pc:spChg>
        <pc:spChg chg="add del">
          <ac:chgData name="Steven Judd" userId="a7ccf22934a4c904" providerId="LiveId" clId="{ACF885CA-7498-4CE8-9437-662E220E438A}" dt="2020-04-01T03:27:39.815" v="4928"/>
          <ac:spMkLst>
            <pc:docMk/>
            <pc:sldMk cId="1164109485" sldId="261"/>
            <ac:spMk id="12" creationId="{E186B68C-84BC-4A6E-99D1-EE87483C1349}"/>
          </ac:spMkLst>
        </pc:spChg>
        <pc:spChg chg="add del">
          <ac:chgData name="Steven Judd" userId="a7ccf22934a4c904" providerId="LiveId" clId="{ACF885CA-7498-4CE8-9437-662E220E438A}" dt="2020-04-01T03:27:39.815" v="4928"/>
          <ac:spMkLst>
            <pc:docMk/>
            <pc:sldMk cId="1164109485" sldId="261"/>
            <ac:spMk id="14" creationId="{1C091803-41C2-48E0-9228-5148460C7479}"/>
          </ac:spMkLst>
        </pc:spChg>
      </pc:sldChg>
      <pc:sldChg chg="addSp delSp modSp add mod setBg modAnim delDesignElem">
        <pc:chgData name="Steven Judd" userId="a7ccf22934a4c904" providerId="LiveId" clId="{ACF885CA-7498-4CE8-9437-662E220E438A}" dt="2020-04-01T06:33:05.821" v="5993" actId="20577"/>
        <pc:sldMkLst>
          <pc:docMk/>
          <pc:sldMk cId="788638836" sldId="262"/>
        </pc:sldMkLst>
        <pc:spChg chg="mod">
          <ac:chgData name="Steven Judd" userId="a7ccf22934a4c904" providerId="LiveId" clId="{ACF885CA-7498-4CE8-9437-662E220E438A}" dt="2020-04-01T05:14:49.734" v="5611" actId="255"/>
          <ac:spMkLst>
            <pc:docMk/>
            <pc:sldMk cId="788638836" sldId="262"/>
            <ac:spMk id="2" creationId="{02AE58CD-75C2-4D61-98C3-7295E4C4B072}"/>
          </ac:spMkLst>
        </pc:spChg>
        <pc:spChg chg="mod">
          <ac:chgData name="Steven Judd" userId="a7ccf22934a4c904" providerId="LiveId" clId="{ACF885CA-7498-4CE8-9437-662E220E438A}" dt="2020-04-01T06:33:05.821" v="5993" actId="20577"/>
          <ac:spMkLst>
            <pc:docMk/>
            <pc:sldMk cId="788638836" sldId="262"/>
            <ac:spMk id="3" creationId="{6982458C-8FAE-420D-A210-BDB58F034B2F}"/>
          </ac:spMkLst>
        </pc:spChg>
        <pc:spChg chg="add del">
          <ac:chgData name="Steven Judd" userId="a7ccf22934a4c904" providerId="LiveId" clId="{ACF885CA-7498-4CE8-9437-662E220E438A}" dt="2020-04-01T03:27:39.815" v="4928"/>
          <ac:spMkLst>
            <pc:docMk/>
            <pc:sldMk cId="788638836" sldId="262"/>
            <ac:spMk id="8" creationId="{B775CD93-9DF2-48CB-9F57-1BCA9A46C7FA}"/>
          </ac:spMkLst>
        </pc:spChg>
        <pc:spChg chg="add del">
          <ac:chgData name="Steven Judd" userId="a7ccf22934a4c904" providerId="LiveId" clId="{ACF885CA-7498-4CE8-9437-662E220E438A}" dt="2020-04-01T03:27:39.815" v="4928"/>
          <ac:spMkLst>
            <pc:docMk/>
            <pc:sldMk cId="788638836" sldId="262"/>
            <ac:spMk id="10" creationId="{6166C6D1-23AC-49C4-BA07-238E4E9F8CEB}"/>
          </ac:spMkLst>
        </pc:spChg>
        <pc:spChg chg="add del">
          <ac:chgData name="Steven Judd" userId="a7ccf22934a4c904" providerId="LiveId" clId="{ACF885CA-7498-4CE8-9437-662E220E438A}" dt="2020-04-01T03:27:39.815" v="4928"/>
          <ac:spMkLst>
            <pc:docMk/>
            <pc:sldMk cId="788638836" sldId="262"/>
            <ac:spMk id="12" creationId="{1C091803-41C2-48E0-9228-5148460C7479}"/>
          </ac:spMkLst>
        </pc:spChg>
        <pc:picChg chg="add mod">
          <ac:chgData name="Steven Judd" userId="a7ccf22934a4c904" providerId="LiveId" clId="{ACF885CA-7498-4CE8-9437-662E220E438A}" dt="2020-04-01T03:39:57.194" v="4999" actId="1076"/>
          <ac:picMkLst>
            <pc:docMk/>
            <pc:sldMk cId="788638836" sldId="262"/>
            <ac:picMk id="1026" creationId="{235F6E5A-9EDA-4D01-8E30-2A95EF80F06D}"/>
          </ac:picMkLst>
        </pc:picChg>
      </pc:sldChg>
      <pc:sldChg chg="addSp delSp modSp add mod setBg modAnim delDesignElem">
        <pc:chgData name="Steven Judd" userId="a7ccf22934a4c904" providerId="LiveId" clId="{ACF885CA-7498-4CE8-9437-662E220E438A}" dt="2020-04-01T06:34:10.632" v="6005" actId="313"/>
        <pc:sldMkLst>
          <pc:docMk/>
          <pc:sldMk cId="2658849932" sldId="263"/>
        </pc:sldMkLst>
        <pc:spChg chg="mod">
          <ac:chgData name="Steven Judd" userId="a7ccf22934a4c904" providerId="LiveId" clId="{ACF885CA-7498-4CE8-9437-662E220E438A}" dt="2020-03-30T05:08:19.123" v="3630" actId="26606"/>
          <ac:spMkLst>
            <pc:docMk/>
            <pc:sldMk cId="2658849932" sldId="263"/>
            <ac:spMk id="2" creationId="{4EF629CE-62E9-4713-9CA9-AE65B4EF1D66}"/>
          </ac:spMkLst>
        </pc:spChg>
        <pc:spChg chg="mod">
          <ac:chgData name="Steven Judd" userId="a7ccf22934a4c904" providerId="LiveId" clId="{ACF885CA-7498-4CE8-9437-662E220E438A}" dt="2020-04-01T06:34:10.632" v="6005" actId="313"/>
          <ac:spMkLst>
            <pc:docMk/>
            <pc:sldMk cId="2658849932" sldId="263"/>
            <ac:spMk id="3" creationId="{35DD4834-3F5D-4F90-B209-B1915C70BB7E}"/>
          </ac:spMkLst>
        </pc:spChg>
        <pc:spChg chg="add del">
          <ac:chgData name="Steven Judd" userId="a7ccf22934a4c904" providerId="LiveId" clId="{ACF885CA-7498-4CE8-9437-662E220E438A}" dt="2020-04-01T03:27:39.815" v="4928"/>
          <ac:spMkLst>
            <pc:docMk/>
            <pc:sldMk cId="2658849932" sldId="263"/>
            <ac:spMk id="8" creationId="{B775CD93-9DF2-48CB-9F57-1BCA9A46C7FA}"/>
          </ac:spMkLst>
        </pc:spChg>
        <pc:spChg chg="add del">
          <ac:chgData name="Steven Judd" userId="a7ccf22934a4c904" providerId="LiveId" clId="{ACF885CA-7498-4CE8-9437-662E220E438A}" dt="2020-04-01T03:27:39.815" v="4928"/>
          <ac:spMkLst>
            <pc:docMk/>
            <pc:sldMk cId="2658849932" sldId="263"/>
            <ac:spMk id="10" creationId="{6166C6D1-23AC-49C4-BA07-238E4E9F8CEB}"/>
          </ac:spMkLst>
        </pc:spChg>
        <pc:spChg chg="add del">
          <ac:chgData name="Steven Judd" userId="a7ccf22934a4c904" providerId="LiveId" clId="{ACF885CA-7498-4CE8-9437-662E220E438A}" dt="2020-04-01T03:27:39.815" v="4928"/>
          <ac:spMkLst>
            <pc:docMk/>
            <pc:sldMk cId="2658849932" sldId="263"/>
            <ac:spMk id="12" creationId="{E186B68C-84BC-4A6E-99D1-EE87483C1349}"/>
          </ac:spMkLst>
        </pc:spChg>
        <pc:spChg chg="add del">
          <ac:chgData name="Steven Judd" userId="a7ccf22934a4c904" providerId="LiveId" clId="{ACF885CA-7498-4CE8-9437-662E220E438A}" dt="2020-04-01T03:27:39.815" v="4928"/>
          <ac:spMkLst>
            <pc:docMk/>
            <pc:sldMk cId="2658849932" sldId="263"/>
            <ac:spMk id="14" creationId="{1C091803-41C2-48E0-9228-5148460C7479}"/>
          </ac:spMkLst>
        </pc:spChg>
      </pc:sldChg>
      <pc:sldChg chg="addSp delSp modSp add mod setBg modAnim delDesignElem">
        <pc:chgData name="Steven Judd" userId="a7ccf22934a4c904" providerId="LiveId" clId="{ACF885CA-7498-4CE8-9437-662E220E438A}" dt="2020-04-01T05:24:38.421" v="5691" actId="20577"/>
        <pc:sldMkLst>
          <pc:docMk/>
          <pc:sldMk cId="2541068823" sldId="264"/>
        </pc:sldMkLst>
        <pc:spChg chg="mod">
          <ac:chgData name="Steven Judd" userId="a7ccf22934a4c904" providerId="LiveId" clId="{ACF885CA-7498-4CE8-9437-662E220E438A}" dt="2020-04-01T05:15:02.111" v="5612" actId="255"/>
          <ac:spMkLst>
            <pc:docMk/>
            <pc:sldMk cId="2541068823" sldId="264"/>
            <ac:spMk id="2" creationId="{DBC6A642-546E-45C8-8FFF-ED1E24DA034F}"/>
          </ac:spMkLst>
        </pc:spChg>
        <pc:spChg chg="mod">
          <ac:chgData name="Steven Judd" userId="a7ccf22934a4c904" providerId="LiveId" clId="{ACF885CA-7498-4CE8-9437-662E220E438A}" dt="2020-04-01T05:24:38.421" v="5691" actId="20577"/>
          <ac:spMkLst>
            <pc:docMk/>
            <pc:sldMk cId="2541068823" sldId="264"/>
            <ac:spMk id="3" creationId="{9321ED20-230E-4066-BEE6-906F2FDB7BAB}"/>
          </ac:spMkLst>
        </pc:spChg>
        <pc:spChg chg="add del">
          <ac:chgData name="Steven Judd" userId="a7ccf22934a4c904" providerId="LiveId" clId="{ACF885CA-7498-4CE8-9437-662E220E438A}" dt="2020-04-01T03:27:39.815" v="4928"/>
          <ac:spMkLst>
            <pc:docMk/>
            <pc:sldMk cId="2541068823" sldId="264"/>
            <ac:spMk id="8" creationId="{B775CD93-9DF2-48CB-9F57-1BCA9A46C7FA}"/>
          </ac:spMkLst>
        </pc:spChg>
        <pc:spChg chg="add del">
          <ac:chgData name="Steven Judd" userId="a7ccf22934a4c904" providerId="LiveId" clId="{ACF885CA-7498-4CE8-9437-662E220E438A}" dt="2020-04-01T03:27:39.815" v="4928"/>
          <ac:spMkLst>
            <pc:docMk/>
            <pc:sldMk cId="2541068823" sldId="264"/>
            <ac:spMk id="10" creationId="{6166C6D1-23AC-49C4-BA07-238E4E9F8CEB}"/>
          </ac:spMkLst>
        </pc:spChg>
        <pc:spChg chg="add del">
          <ac:chgData name="Steven Judd" userId="a7ccf22934a4c904" providerId="LiveId" clId="{ACF885CA-7498-4CE8-9437-662E220E438A}" dt="2020-04-01T03:27:39.815" v="4928"/>
          <ac:spMkLst>
            <pc:docMk/>
            <pc:sldMk cId="2541068823" sldId="264"/>
            <ac:spMk id="12" creationId="{1C091803-41C2-48E0-9228-5148460C7479}"/>
          </ac:spMkLst>
        </pc:spChg>
      </pc:sldChg>
      <pc:sldChg chg="addSp delSp modSp add mod setBg modAnim delDesignElem">
        <pc:chgData name="Steven Judd" userId="a7ccf22934a4c904" providerId="LiveId" clId="{ACF885CA-7498-4CE8-9437-662E220E438A}" dt="2020-04-01T05:25:01.849" v="5692" actId="14100"/>
        <pc:sldMkLst>
          <pc:docMk/>
          <pc:sldMk cId="2060513023" sldId="265"/>
        </pc:sldMkLst>
        <pc:spChg chg="mod">
          <ac:chgData name="Steven Judd" userId="a7ccf22934a4c904" providerId="LiveId" clId="{ACF885CA-7498-4CE8-9437-662E220E438A}" dt="2020-03-30T05:08:56.496" v="3636" actId="26606"/>
          <ac:spMkLst>
            <pc:docMk/>
            <pc:sldMk cId="2060513023" sldId="265"/>
            <ac:spMk id="2" creationId="{3EDA8BC0-6F52-47E0-B804-0338709CF317}"/>
          </ac:spMkLst>
        </pc:spChg>
        <pc:spChg chg="mod">
          <ac:chgData name="Steven Judd" userId="a7ccf22934a4c904" providerId="LiveId" clId="{ACF885CA-7498-4CE8-9437-662E220E438A}" dt="2020-04-01T05:25:01.849" v="5692" actId="14100"/>
          <ac:spMkLst>
            <pc:docMk/>
            <pc:sldMk cId="2060513023" sldId="265"/>
            <ac:spMk id="3" creationId="{3BB12526-3788-4601-8505-D8A1B83929A5}"/>
          </ac:spMkLst>
        </pc:spChg>
        <pc:spChg chg="add del">
          <ac:chgData name="Steven Judd" userId="a7ccf22934a4c904" providerId="LiveId" clId="{ACF885CA-7498-4CE8-9437-662E220E438A}" dt="2020-04-01T03:27:39.815" v="4928"/>
          <ac:spMkLst>
            <pc:docMk/>
            <pc:sldMk cId="2060513023" sldId="265"/>
            <ac:spMk id="8" creationId="{B775CD93-9DF2-48CB-9F57-1BCA9A46C7FA}"/>
          </ac:spMkLst>
        </pc:spChg>
        <pc:spChg chg="add del">
          <ac:chgData name="Steven Judd" userId="a7ccf22934a4c904" providerId="LiveId" clId="{ACF885CA-7498-4CE8-9437-662E220E438A}" dt="2020-04-01T03:27:39.815" v="4928"/>
          <ac:spMkLst>
            <pc:docMk/>
            <pc:sldMk cId="2060513023" sldId="265"/>
            <ac:spMk id="10" creationId="{6166C6D1-23AC-49C4-BA07-238E4E9F8CEB}"/>
          </ac:spMkLst>
        </pc:spChg>
        <pc:spChg chg="add del">
          <ac:chgData name="Steven Judd" userId="a7ccf22934a4c904" providerId="LiveId" clId="{ACF885CA-7498-4CE8-9437-662E220E438A}" dt="2020-04-01T03:27:39.815" v="4928"/>
          <ac:spMkLst>
            <pc:docMk/>
            <pc:sldMk cId="2060513023" sldId="265"/>
            <ac:spMk id="12" creationId="{E186B68C-84BC-4A6E-99D1-EE87483C1349}"/>
          </ac:spMkLst>
        </pc:spChg>
        <pc:spChg chg="add del">
          <ac:chgData name="Steven Judd" userId="a7ccf22934a4c904" providerId="LiveId" clId="{ACF885CA-7498-4CE8-9437-662E220E438A}" dt="2020-04-01T03:27:39.815" v="4928"/>
          <ac:spMkLst>
            <pc:docMk/>
            <pc:sldMk cId="2060513023" sldId="265"/>
            <ac:spMk id="14" creationId="{1C091803-41C2-48E0-9228-5148460C7479}"/>
          </ac:spMkLst>
        </pc:spChg>
      </pc:sldChg>
      <pc:sldChg chg="addSp delSp modSp add mod setBg modAnim delDesignElem">
        <pc:chgData name="Steven Judd" userId="a7ccf22934a4c904" providerId="LiveId" clId="{ACF885CA-7498-4CE8-9437-662E220E438A}" dt="2020-04-01T22:56:10.633" v="6051" actId="20577"/>
        <pc:sldMkLst>
          <pc:docMk/>
          <pc:sldMk cId="4038203501" sldId="266"/>
        </pc:sldMkLst>
        <pc:spChg chg="mod">
          <ac:chgData name="Steven Judd" userId="a7ccf22934a4c904" providerId="LiveId" clId="{ACF885CA-7498-4CE8-9437-662E220E438A}" dt="2020-04-01T05:15:11.148" v="5613" actId="255"/>
          <ac:spMkLst>
            <pc:docMk/>
            <pc:sldMk cId="4038203501" sldId="266"/>
            <ac:spMk id="2" creationId="{B0ADB5D2-1D17-4F73-8BF1-471695A5C770}"/>
          </ac:spMkLst>
        </pc:spChg>
        <pc:spChg chg="mod">
          <ac:chgData name="Steven Judd" userId="a7ccf22934a4c904" providerId="LiveId" clId="{ACF885CA-7498-4CE8-9437-662E220E438A}" dt="2020-04-01T22:56:10.633" v="6051" actId="20577"/>
          <ac:spMkLst>
            <pc:docMk/>
            <pc:sldMk cId="4038203501" sldId="266"/>
            <ac:spMk id="3" creationId="{C3A9B530-0659-4BC2-BEE5-07DD4C2C0C26}"/>
          </ac:spMkLst>
        </pc:spChg>
        <pc:spChg chg="add del">
          <ac:chgData name="Steven Judd" userId="a7ccf22934a4c904" providerId="LiveId" clId="{ACF885CA-7498-4CE8-9437-662E220E438A}" dt="2020-04-01T03:27:39.815" v="4928"/>
          <ac:spMkLst>
            <pc:docMk/>
            <pc:sldMk cId="4038203501" sldId="266"/>
            <ac:spMk id="8" creationId="{B775CD93-9DF2-48CB-9F57-1BCA9A46C7FA}"/>
          </ac:spMkLst>
        </pc:spChg>
        <pc:spChg chg="add del">
          <ac:chgData name="Steven Judd" userId="a7ccf22934a4c904" providerId="LiveId" clId="{ACF885CA-7498-4CE8-9437-662E220E438A}" dt="2020-04-01T03:27:39.815" v="4928"/>
          <ac:spMkLst>
            <pc:docMk/>
            <pc:sldMk cId="4038203501" sldId="266"/>
            <ac:spMk id="10" creationId="{6166C6D1-23AC-49C4-BA07-238E4E9F8CEB}"/>
          </ac:spMkLst>
        </pc:spChg>
        <pc:spChg chg="add del">
          <ac:chgData name="Steven Judd" userId="a7ccf22934a4c904" providerId="LiveId" clId="{ACF885CA-7498-4CE8-9437-662E220E438A}" dt="2020-04-01T03:27:39.815" v="4928"/>
          <ac:spMkLst>
            <pc:docMk/>
            <pc:sldMk cId="4038203501" sldId="266"/>
            <ac:spMk id="12" creationId="{1C091803-41C2-48E0-9228-5148460C7479}"/>
          </ac:spMkLst>
        </pc:spChg>
      </pc:sldChg>
      <pc:sldChg chg="addSp delSp modSp add mod setBg modAnim delDesignElem">
        <pc:chgData name="Steven Judd" userId="a7ccf22934a4c904" providerId="LiveId" clId="{ACF885CA-7498-4CE8-9437-662E220E438A}" dt="2020-04-01T04:56:13.533" v="5500" actId="20577"/>
        <pc:sldMkLst>
          <pc:docMk/>
          <pc:sldMk cId="2976487208" sldId="267"/>
        </pc:sldMkLst>
        <pc:spChg chg="mod">
          <ac:chgData name="Steven Judd" userId="a7ccf22934a4c904" providerId="LiveId" clId="{ACF885CA-7498-4CE8-9437-662E220E438A}" dt="2020-03-30T05:09:04.345" v="3638" actId="26606"/>
          <ac:spMkLst>
            <pc:docMk/>
            <pc:sldMk cId="2976487208" sldId="267"/>
            <ac:spMk id="2" creationId="{C03AF1CB-875F-4519-A6CC-577856C4E835}"/>
          </ac:spMkLst>
        </pc:spChg>
        <pc:spChg chg="mod">
          <ac:chgData name="Steven Judd" userId="a7ccf22934a4c904" providerId="LiveId" clId="{ACF885CA-7498-4CE8-9437-662E220E438A}" dt="2020-04-01T04:56:13.533" v="5500" actId="20577"/>
          <ac:spMkLst>
            <pc:docMk/>
            <pc:sldMk cId="2976487208" sldId="267"/>
            <ac:spMk id="3" creationId="{1B61D65E-F146-472A-B430-55456F4D52F5}"/>
          </ac:spMkLst>
        </pc:spChg>
        <pc:spChg chg="add del">
          <ac:chgData name="Steven Judd" userId="a7ccf22934a4c904" providerId="LiveId" clId="{ACF885CA-7498-4CE8-9437-662E220E438A}" dt="2020-04-01T03:27:39.815" v="4928"/>
          <ac:spMkLst>
            <pc:docMk/>
            <pc:sldMk cId="2976487208" sldId="267"/>
            <ac:spMk id="8" creationId="{B775CD93-9DF2-48CB-9F57-1BCA9A46C7FA}"/>
          </ac:spMkLst>
        </pc:spChg>
        <pc:spChg chg="add del">
          <ac:chgData name="Steven Judd" userId="a7ccf22934a4c904" providerId="LiveId" clId="{ACF885CA-7498-4CE8-9437-662E220E438A}" dt="2020-04-01T03:27:39.815" v="4928"/>
          <ac:spMkLst>
            <pc:docMk/>
            <pc:sldMk cId="2976487208" sldId="267"/>
            <ac:spMk id="10" creationId="{6166C6D1-23AC-49C4-BA07-238E4E9F8CEB}"/>
          </ac:spMkLst>
        </pc:spChg>
        <pc:spChg chg="add del">
          <ac:chgData name="Steven Judd" userId="a7ccf22934a4c904" providerId="LiveId" clId="{ACF885CA-7498-4CE8-9437-662E220E438A}" dt="2020-04-01T03:27:39.815" v="4928"/>
          <ac:spMkLst>
            <pc:docMk/>
            <pc:sldMk cId="2976487208" sldId="267"/>
            <ac:spMk id="12" creationId="{E186B68C-84BC-4A6E-99D1-EE87483C1349}"/>
          </ac:spMkLst>
        </pc:spChg>
        <pc:spChg chg="add del">
          <ac:chgData name="Steven Judd" userId="a7ccf22934a4c904" providerId="LiveId" clId="{ACF885CA-7498-4CE8-9437-662E220E438A}" dt="2020-04-01T03:27:39.815" v="4928"/>
          <ac:spMkLst>
            <pc:docMk/>
            <pc:sldMk cId="2976487208" sldId="267"/>
            <ac:spMk id="14" creationId="{1C091803-41C2-48E0-9228-5148460C7479}"/>
          </ac:spMkLst>
        </pc:spChg>
      </pc:sldChg>
      <pc:sldChg chg="addSp delSp modSp add mod ord setBg modAnim delDesignElem">
        <pc:chgData name="Steven Judd" userId="a7ccf22934a4c904" providerId="LiveId" clId="{ACF885CA-7498-4CE8-9437-662E220E438A}" dt="2020-04-01T05:36:12.659" v="5716" actId="255"/>
        <pc:sldMkLst>
          <pc:docMk/>
          <pc:sldMk cId="3720565586" sldId="268"/>
        </pc:sldMkLst>
        <pc:spChg chg="mod">
          <ac:chgData name="Steven Judd" userId="a7ccf22934a4c904" providerId="LiveId" clId="{ACF885CA-7498-4CE8-9437-662E220E438A}" dt="2020-04-01T05:16:34.093" v="5618" actId="255"/>
          <ac:spMkLst>
            <pc:docMk/>
            <pc:sldMk cId="3720565586" sldId="268"/>
            <ac:spMk id="2" creationId="{21CC0D4A-4164-46FD-B665-A296F793129A}"/>
          </ac:spMkLst>
        </pc:spChg>
        <pc:spChg chg="mod">
          <ac:chgData name="Steven Judd" userId="a7ccf22934a4c904" providerId="LiveId" clId="{ACF885CA-7498-4CE8-9437-662E220E438A}" dt="2020-04-01T05:36:12.659" v="5716" actId="255"/>
          <ac:spMkLst>
            <pc:docMk/>
            <pc:sldMk cId="3720565586" sldId="268"/>
            <ac:spMk id="3" creationId="{A3B8BC07-99AC-4ED1-B026-391E41240B80}"/>
          </ac:spMkLst>
        </pc:spChg>
        <pc:spChg chg="add del">
          <ac:chgData name="Steven Judd" userId="a7ccf22934a4c904" providerId="LiveId" clId="{ACF885CA-7498-4CE8-9437-662E220E438A}" dt="2020-03-31T06:00:02.127" v="4268" actId="26606"/>
          <ac:spMkLst>
            <pc:docMk/>
            <pc:sldMk cId="3720565586" sldId="268"/>
            <ac:spMk id="8" creationId="{B775CD93-9DF2-48CB-9F57-1BCA9A46C7FA}"/>
          </ac:spMkLst>
        </pc:spChg>
        <pc:spChg chg="add del">
          <ac:chgData name="Steven Judd" userId="a7ccf22934a4c904" providerId="LiveId" clId="{ACF885CA-7498-4CE8-9437-662E220E438A}" dt="2020-03-31T06:00:02.127" v="4268" actId="26606"/>
          <ac:spMkLst>
            <pc:docMk/>
            <pc:sldMk cId="3720565586" sldId="268"/>
            <ac:spMk id="10" creationId="{6166C6D1-23AC-49C4-BA07-238E4E9F8CEB}"/>
          </ac:spMkLst>
        </pc:spChg>
        <pc:spChg chg="add del">
          <ac:chgData name="Steven Judd" userId="a7ccf22934a4c904" providerId="LiveId" clId="{ACF885CA-7498-4CE8-9437-662E220E438A}" dt="2020-03-31T06:00:02.127" v="4268" actId="26606"/>
          <ac:spMkLst>
            <pc:docMk/>
            <pc:sldMk cId="3720565586" sldId="268"/>
            <ac:spMk id="12" creationId="{E186B68C-84BC-4A6E-99D1-EE87483C1349}"/>
          </ac:spMkLst>
        </pc:spChg>
        <pc:spChg chg="add del">
          <ac:chgData name="Steven Judd" userId="a7ccf22934a4c904" providerId="LiveId" clId="{ACF885CA-7498-4CE8-9437-662E220E438A}" dt="2020-03-31T06:00:02.127" v="4268" actId="26606"/>
          <ac:spMkLst>
            <pc:docMk/>
            <pc:sldMk cId="3720565586" sldId="268"/>
            <ac:spMk id="14" creationId="{1C091803-41C2-48E0-9228-5148460C7479}"/>
          </ac:spMkLst>
        </pc:spChg>
        <pc:spChg chg="add del">
          <ac:chgData name="Steven Judd" userId="a7ccf22934a4c904" providerId="LiveId" clId="{ACF885CA-7498-4CE8-9437-662E220E438A}" dt="2020-04-01T03:27:39.815" v="4928"/>
          <ac:spMkLst>
            <pc:docMk/>
            <pc:sldMk cId="3720565586" sldId="268"/>
            <ac:spMk id="19" creationId="{B775CD93-9DF2-48CB-9F57-1BCA9A46C7FA}"/>
          </ac:spMkLst>
        </pc:spChg>
        <pc:spChg chg="add del">
          <ac:chgData name="Steven Judd" userId="a7ccf22934a4c904" providerId="LiveId" clId="{ACF885CA-7498-4CE8-9437-662E220E438A}" dt="2020-04-01T03:27:39.815" v="4928"/>
          <ac:spMkLst>
            <pc:docMk/>
            <pc:sldMk cId="3720565586" sldId="268"/>
            <ac:spMk id="21" creationId="{6166C6D1-23AC-49C4-BA07-238E4E9F8CEB}"/>
          </ac:spMkLst>
        </pc:spChg>
        <pc:spChg chg="add del">
          <ac:chgData name="Steven Judd" userId="a7ccf22934a4c904" providerId="LiveId" clId="{ACF885CA-7498-4CE8-9437-662E220E438A}" dt="2020-04-01T03:27:39.815" v="4928"/>
          <ac:spMkLst>
            <pc:docMk/>
            <pc:sldMk cId="3720565586" sldId="268"/>
            <ac:spMk id="23" creationId="{1C091803-41C2-48E0-9228-5148460C7479}"/>
          </ac:spMkLst>
        </pc:spChg>
      </pc:sldChg>
      <pc:sldChg chg="addSp delSp modSp add mod setBg modAnim delDesignElem">
        <pc:chgData name="Steven Judd" userId="a7ccf22934a4c904" providerId="LiveId" clId="{ACF885CA-7498-4CE8-9437-662E220E438A}" dt="2020-04-01T04:50:22.003" v="5485" actId="20577"/>
        <pc:sldMkLst>
          <pc:docMk/>
          <pc:sldMk cId="243703959" sldId="269"/>
        </pc:sldMkLst>
        <pc:spChg chg="mod">
          <ac:chgData name="Steven Judd" userId="a7ccf22934a4c904" providerId="LiveId" clId="{ACF885CA-7498-4CE8-9437-662E220E438A}" dt="2020-03-30T05:10:03.785" v="3656" actId="26606"/>
          <ac:spMkLst>
            <pc:docMk/>
            <pc:sldMk cId="243703959" sldId="269"/>
            <ac:spMk id="2" creationId="{CB916672-11D4-49D6-9071-C74E212F742E}"/>
          </ac:spMkLst>
        </pc:spChg>
        <pc:spChg chg="mod">
          <ac:chgData name="Steven Judd" userId="a7ccf22934a4c904" providerId="LiveId" clId="{ACF885CA-7498-4CE8-9437-662E220E438A}" dt="2020-04-01T04:50:22.003" v="5485" actId="20577"/>
          <ac:spMkLst>
            <pc:docMk/>
            <pc:sldMk cId="243703959" sldId="269"/>
            <ac:spMk id="3" creationId="{9BF563BB-F749-4835-8886-7A9509C723AC}"/>
          </ac:spMkLst>
        </pc:spChg>
        <pc:spChg chg="add del">
          <ac:chgData name="Steven Judd" userId="a7ccf22934a4c904" providerId="LiveId" clId="{ACF885CA-7498-4CE8-9437-662E220E438A}" dt="2020-04-01T03:27:39.815" v="4928"/>
          <ac:spMkLst>
            <pc:docMk/>
            <pc:sldMk cId="243703959" sldId="269"/>
            <ac:spMk id="8" creationId="{B775CD93-9DF2-48CB-9F57-1BCA9A46C7FA}"/>
          </ac:spMkLst>
        </pc:spChg>
        <pc:spChg chg="add del">
          <ac:chgData name="Steven Judd" userId="a7ccf22934a4c904" providerId="LiveId" clId="{ACF885CA-7498-4CE8-9437-662E220E438A}" dt="2020-04-01T03:27:39.815" v="4928"/>
          <ac:spMkLst>
            <pc:docMk/>
            <pc:sldMk cId="243703959" sldId="269"/>
            <ac:spMk id="10" creationId="{6166C6D1-23AC-49C4-BA07-238E4E9F8CEB}"/>
          </ac:spMkLst>
        </pc:spChg>
        <pc:spChg chg="add del">
          <ac:chgData name="Steven Judd" userId="a7ccf22934a4c904" providerId="LiveId" clId="{ACF885CA-7498-4CE8-9437-662E220E438A}" dt="2020-04-01T03:27:39.815" v="4928"/>
          <ac:spMkLst>
            <pc:docMk/>
            <pc:sldMk cId="243703959" sldId="269"/>
            <ac:spMk id="12" creationId="{E186B68C-84BC-4A6E-99D1-EE87483C1349}"/>
          </ac:spMkLst>
        </pc:spChg>
        <pc:spChg chg="add del">
          <ac:chgData name="Steven Judd" userId="a7ccf22934a4c904" providerId="LiveId" clId="{ACF885CA-7498-4CE8-9437-662E220E438A}" dt="2020-04-01T03:27:39.815" v="4928"/>
          <ac:spMkLst>
            <pc:docMk/>
            <pc:sldMk cId="243703959" sldId="269"/>
            <ac:spMk id="14" creationId="{1C091803-41C2-48E0-9228-5148460C7479}"/>
          </ac:spMkLst>
        </pc:spChg>
        <pc:picChg chg="add mod">
          <ac:chgData name="Steven Judd" userId="a7ccf22934a4c904" providerId="LiveId" clId="{ACF885CA-7498-4CE8-9437-662E220E438A}" dt="2020-04-01T04:48:57.142" v="5480" actId="1076"/>
          <ac:picMkLst>
            <pc:docMk/>
            <pc:sldMk cId="243703959" sldId="269"/>
            <ac:picMk id="3074" creationId="{5A2F84D0-6343-4A60-B85C-58310E4C46ED}"/>
          </ac:picMkLst>
        </pc:picChg>
      </pc:sldChg>
      <pc:sldChg chg="addSp delSp modSp add mod ord setBg modAnim delDesignElem">
        <pc:chgData name="Steven Judd" userId="a7ccf22934a4c904" providerId="LiveId" clId="{ACF885CA-7498-4CE8-9437-662E220E438A}" dt="2020-04-01T23:10:44.389" v="6126" actId="5793"/>
        <pc:sldMkLst>
          <pc:docMk/>
          <pc:sldMk cId="277530904" sldId="270"/>
        </pc:sldMkLst>
        <pc:spChg chg="mod">
          <ac:chgData name="Steven Judd" userId="a7ccf22934a4c904" providerId="LiveId" clId="{ACF885CA-7498-4CE8-9437-662E220E438A}" dt="2020-04-01T05:15:20.454" v="5614" actId="255"/>
          <ac:spMkLst>
            <pc:docMk/>
            <pc:sldMk cId="277530904" sldId="270"/>
            <ac:spMk id="2" creationId="{EE3422E6-6AA9-46E1-BC4F-6D319DC0586A}"/>
          </ac:spMkLst>
        </pc:spChg>
        <pc:spChg chg="mod">
          <ac:chgData name="Steven Judd" userId="a7ccf22934a4c904" providerId="LiveId" clId="{ACF885CA-7498-4CE8-9437-662E220E438A}" dt="2020-04-01T23:10:44.389" v="6126" actId="5793"/>
          <ac:spMkLst>
            <pc:docMk/>
            <pc:sldMk cId="277530904" sldId="270"/>
            <ac:spMk id="3" creationId="{4D790283-EC87-4702-A5F5-E16FC94D14D4}"/>
          </ac:spMkLst>
        </pc:spChg>
        <pc:spChg chg="add del">
          <ac:chgData name="Steven Judd" userId="a7ccf22934a4c904" providerId="LiveId" clId="{ACF885CA-7498-4CE8-9437-662E220E438A}" dt="2020-04-01T03:27:39.815" v="4928"/>
          <ac:spMkLst>
            <pc:docMk/>
            <pc:sldMk cId="277530904" sldId="270"/>
            <ac:spMk id="8" creationId="{B775CD93-9DF2-48CB-9F57-1BCA9A46C7FA}"/>
          </ac:spMkLst>
        </pc:spChg>
        <pc:spChg chg="add del">
          <ac:chgData name="Steven Judd" userId="a7ccf22934a4c904" providerId="LiveId" clId="{ACF885CA-7498-4CE8-9437-662E220E438A}" dt="2020-04-01T03:27:39.815" v="4928"/>
          <ac:spMkLst>
            <pc:docMk/>
            <pc:sldMk cId="277530904" sldId="270"/>
            <ac:spMk id="10" creationId="{6166C6D1-23AC-49C4-BA07-238E4E9F8CEB}"/>
          </ac:spMkLst>
        </pc:spChg>
        <pc:spChg chg="add del">
          <ac:chgData name="Steven Judd" userId="a7ccf22934a4c904" providerId="LiveId" clId="{ACF885CA-7498-4CE8-9437-662E220E438A}" dt="2020-04-01T03:27:39.815" v="4928"/>
          <ac:spMkLst>
            <pc:docMk/>
            <pc:sldMk cId="277530904" sldId="270"/>
            <ac:spMk id="12" creationId="{1C091803-41C2-48E0-9228-5148460C7479}"/>
          </ac:spMkLst>
        </pc:spChg>
      </pc:sldChg>
      <pc:sldChg chg="addSp delSp modSp add mod setBg modAnim delDesignElem">
        <pc:chgData name="Steven Judd" userId="a7ccf22934a4c904" providerId="LiveId" clId="{ACF885CA-7498-4CE8-9437-662E220E438A}" dt="2020-04-01T05:12:11.909" v="5608" actId="20577"/>
        <pc:sldMkLst>
          <pc:docMk/>
          <pc:sldMk cId="1786888644" sldId="271"/>
        </pc:sldMkLst>
        <pc:spChg chg="mod">
          <ac:chgData name="Steven Judd" userId="a7ccf22934a4c904" providerId="LiveId" clId="{ACF885CA-7498-4CE8-9437-662E220E438A}" dt="2020-03-30T05:10:20.653" v="3659" actId="26606"/>
          <ac:spMkLst>
            <pc:docMk/>
            <pc:sldMk cId="1786888644" sldId="271"/>
            <ac:spMk id="2" creationId="{B1B4B32C-E23B-4712-AAF1-926F366E60B9}"/>
          </ac:spMkLst>
        </pc:spChg>
        <pc:spChg chg="mod">
          <ac:chgData name="Steven Judd" userId="a7ccf22934a4c904" providerId="LiveId" clId="{ACF885CA-7498-4CE8-9437-662E220E438A}" dt="2020-04-01T05:12:11.909" v="5608" actId="20577"/>
          <ac:spMkLst>
            <pc:docMk/>
            <pc:sldMk cId="1786888644" sldId="271"/>
            <ac:spMk id="3" creationId="{FB1A939E-99CE-4CEF-A3B7-5FE5ED788679}"/>
          </ac:spMkLst>
        </pc:spChg>
        <pc:spChg chg="add del">
          <ac:chgData name="Steven Judd" userId="a7ccf22934a4c904" providerId="LiveId" clId="{ACF885CA-7498-4CE8-9437-662E220E438A}" dt="2020-04-01T03:27:39.815" v="4928"/>
          <ac:spMkLst>
            <pc:docMk/>
            <pc:sldMk cId="1786888644" sldId="271"/>
            <ac:spMk id="8" creationId="{B775CD93-9DF2-48CB-9F57-1BCA9A46C7FA}"/>
          </ac:spMkLst>
        </pc:spChg>
        <pc:spChg chg="add del">
          <ac:chgData name="Steven Judd" userId="a7ccf22934a4c904" providerId="LiveId" clId="{ACF885CA-7498-4CE8-9437-662E220E438A}" dt="2020-04-01T03:27:39.815" v="4928"/>
          <ac:spMkLst>
            <pc:docMk/>
            <pc:sldMk cId="1786888644" sldId="271"/>
            <ac:spMk id="10" creationId="{6166C6D1-23AC-49C4-BA07-238E4E9F8CEB}"/>
          </ac:spMkLst>
        </pc:spChg>
        <pc:spChg chg="add del">
          <ac:chgData name="Steven Judd" userId="a7ccf22934a4c904" providerId="LiveId" clId="{ACF885CA-7498-4CE8-9437-662E220E438A}" dt="2020-04-01T03:27:39.815" v="4928"/>
          <ac:spMkLst>
            <pc:docMk/>
            <pc:sldMk cId="1786888644" sldId="271"/>
            <ac:spMk id="12" creationId="{E186B68C-84BC-4A6E-99D1-EE87483C1349}"/>
          </ac:spMkLst>
        </pc:spChg>
        <pc:spChg chg="add del">
          <ac:chgData name="Steven Judd" userId="a7ccf22934a4c904" providerId="LiveId" clId="{ACF885CA-7498-4CE8-9437-662E220E438A}" dt="2020-04-01T03:27:39.815" v="4928"/>
          <ac:spMkLst>
            <pc:docMk/>
            <pc:sldMk cId="1786888644" sldId="271"/>
            <ac:spMk id="14" creationId="{1C091803-41C2-48E0-9228-5148460C7479}"/>
          </ac:spMkLst>
        </pc:spChg>
      </pc:sldChg>
      <pc:sldChg chg="addSp delSp modSp add mod ord setBg modAnim delDesignElem">
        <pc:chgData name="Steven Judd" userId="a7ccf22934a4c904" providerId="LiveId" clId="{ACF885CA-7498-4CE8-9437-662E220E438A}" dt="2020-04-01T05:32:52.672" v="5704" actId="255"/>
        <pc:sldMkLst>
          <pc:docMk/>
          <pc:sldMk cId="851782891" sldId="272"/>
        </pc:sldMkLst>
        <pc:spChg chg="mod">
          <ac:chgData name="Steven Judd" userId="a7ccf22934a4c904" providerId="LiveId" clId="{ACF885CA-7498-4CE8-9437-662E220E438A}" dt="2020-04-01T05:15:48.783" v="5615" actId="255"/>
          <ac:spMkLst>
            <pc:docMk/>
            <pc:sldMk cId="851782891" sldId="272"/>
            <ac:spMk id="2" creationId="{253AD5CD-A43F-40F9-B480-BD57661F3F5F}"/>
          </ac:spMkLst>
        </pc:spChg>
        <pc:spChg chg="mod">
          <ac:chgData name="Steven Judd" userId="a7ccf22934a4c904" providerId="LiveId" clId="{ACF885CA-7498-4CE8-9437-662E220E438A}" dt="2020-04-01T05:32:52.672" v="5704" actId="255"/>
          <ac:spMkLst>
            <pc:docMk/>
            <pc:sldMk cId="851782891" sldId="272"/>
            <ac:spMk id="3" creationId="{AED733C0-595B-4625-B5DC-4E8F0EA6367D}"/>
          </ac:spMkLst>
        </pc:spChg>
        <pc:spChg chg="add del">
          <ac:chgData name="Steven Judd" userId="a7ccf22934a4c904" providerId="LiveId" clId="{ACF885CA-7498-4CE8-9437-662E220E438A}" dt="2020-04-01T03:27:39.815" v="4928"/>
          <ac:spMkLst>
            <pc:docMk/>
            <pc:sldMk cId="851782891" sldId="272"/>
            <ac:spMk id="8" creationId="{B775CD93-9DF2-48CB-9F57-1BCA9A46C7FA}"/>
          </ac:spMkLst>
        </pc:spChg>
        <pc:spChg chg="add del">
          <ac:chgData name="Steven Judd" userId="a7ccf22934a4c904" providerId="LiveId" clId="{ACF885CA-7498-4CE8-9437-662E220E438A}" dt="2020-04-01T03:27:39.815" v="4928"/>
          <ac:spMkLst>
            <pc:docMk/>
            <pc:sldMk cId="851782891" sldId="272"/>
            <ac:spMk id="10" creationId="{6166C6D1-23AC-49C4-BA07-238E4E9F8CEB}"/>
          </ac:spMkLst>
        </pc:spChg>
        <pc:spChg chg="add del">
          <ac:chgData name="Steven Judd" userId="a7ccf22934a4c904" providerId="LiveId" clId="{ACF885CA-7498-4CE8-9437-662E220E438A}" dt="2020-04-01T03:27:39.815" v="4928"/>
          <ac:spMkLst>
            <pc:docMk/>
            <pc:sldMk cId="851782891" sldId="272"/>
            <ac:spMk id="12" creationId="{1C091803-41C2-48E0-9228-5148460C7479}"/>
          </ac:spMkLst>
        </pc:spChg>
      </pc:sldChg>
      <pc:sldChg chg="addSp delSp modSp add mod setBg modAnim delDesignElem">
        <pc:chgData name="Steven Judd" userId="a7ccf22934a4c904" providerId="LiveId" clId="{ACF885CA-7498-4CE8-9437-662E220E438A}" dt="2020-04-01T04:59:09.453" v="5507" actId="20577"/>
        <pc:sldMkLst>
          <pc:docMk/>
          <pc:sldMk cId="4118296492" sldId="273"/>
        </pc:sldMkLst>
        <pc:spChg chg="mod">
          <ac:chgData name="Steven Judd" userId="a7ccf22934a4c904" providerId="LiveId" clId="{ACF885CA-7498-4CE8-9437-662E220E438A}" dt="2020-03-30T05:10:31.615" v="3661" actId="26606"/>
          <ac:spMkLst>
            <pc:docMk/>
            <pc:sldMk cId="4118296492" sldId="273"/>
            <ac:spMk id="2" creationId="{734503C2-4207-49D8-B76E-12BA71DC9AA2}"/>
          </ac:spMkLst>
        </pc:spChg>
        <pc:spChg chg="mod">
          <ac:chgData name="Steven Judd" userId="a7ccf22934a4c904" providerId="LiveId" clId="{ACF885CA-7498-4CE8-9437-662E220E438A}" dt="2020-04-01T04:59:09.453" v="5507" actId="20577"/>
          <ac:spMkLst>
            <pc:docMk/>
            <pc:sldMk cId="4118296492" sldId="273"/>
            <ac:spMk id="3" creationId="{F09F3EB7-9808-418E-82E5-8A5024994877}"/>
          </ac:spMkLst>
        </pc:spChg>
        <pc:spChg chg="add del">
          <ac:chgData name="Steven Judd" userId="a7ccf22934a4c904" providerId="LiveId" clId="{ACF885CA-7498-4CE8-9437-662E220E438A}" dt="2020-04-01T03:27:39.815" v="4928"/>
          <ac:spMkLst>
            <pc:docMk/>
            <pc:sldMk cId="4118296492" sldId="273"/>
            <ac:spMk id="8" creationId="{B775CD93-9DF2-48CB-9F57-1BCA9A46C7FA}"/>
          </ac:spMkLst>
        </pc:spChg>
        <pc:spChg chg="add del">
          <ac:chgData name="Steven Judd" userId="a7ccf22934a4c904" providerId="LiveId" clId="{ACF885CA-7498-4CE8-9437-662E220E438A}" dt="2020-04-01T03:27:39.815" v="4928"/>
          <ac:spMkLst>
            <pc:docMk/>
            <pc:sldMk cId="4118296492" sldId="273"/>
            <ac:spMk id="10" creationId="{6166C6D1-23AC-49C4-BA07-238E4E9F8CEB}"/>
          </ac:spMkLst>
        </pc:spChg>
        <pc:spChg chg="add del">
          <ac:chgData name="Steven Judd" userId="a7ccf22934a4c904" providerId="LiveId" clId="{ACF885CA-7498-4CE8-9437-662E220E438A}" dt="2020-04-01T03:27:39.815" v="4928"/>
          <ac:spMkLst>
            <pc:docMk/>
            <pc:sldMk cId="4118296492" sldId="273"/>
            <ac:spMk id="12" creationId="{E186B68C-84BC-4A6E-99D1-EE87483C1349}"/>
          </ac:spMkLst>
        </pc:spChg>
        <pc:spChg chg="add del">
          <ac:chgData name="Steven Judd" userId="a7ccf22934a4c904" providerId="LiveId" clId="{ACF885CA-7498-4CE8-9437-662E220E438A}" dt="2020-04-01T03:27:39.815" v="4928"/>
          <ac:spMkLst>
            <pc:docMk/>
            <pc:sldMk cId="4118296492" sldId="273"/>
            <ac:spMk id="14" creationId="{1C091803-41C2-48E0-9228-5148460C7479}"/>
          </ac:spMkLst>
        </pc:spChg>
      </pc:sldChg>
      <pc:sldChg chg="addSp delSp modSp add mod ord setBg modAnim delDesignElem">
        <pc:chgData name="Steven Judd" userId="a7ccf22934a4c904" providerId="LiveId" clId="{ACF885CA-7498-4CE8-9437-662E220E438A}" dt="2020-04-01T05:34:03.847" v="5707" actId="255"/>
        <pc:sldMkLst>
          <pc:docMk/>
          <pc:sldMk cId="4167201954" sldId="274"/>
        </pc:sldMkLst>
        <pc:spChg chg="mod">
          <ac:chgData name="Steven Judd" userId="a7ccf22934a4c904" providerId="LiveId" clId="{ACF885CA-7498-4CE8-9437-662E220E438A}" dt="2020-04-01T05:16:00.908" v="5616" actId="255"/>
          <ac:spMkLst>
            <pc:docMk/>
            <pc:sldMk cId="4167201954" sldId="274"/>
            <ac:spMk id="2" creationId="{8C3B2DBE-EEFD-48DA-86C5-266590A9DF37}"/>
          </ac:spMkLst>
        </pc:spChg>
        <pc:spChg chg="mod">
          <ac:chgData name="Steven Judd" userId="a7ccf22934a4c904" providerId="LiveId" clId="{ACF885CA-7498-4CE8-9437-662E220E438A}" dt="2020-04-01T05:34:03.847" v="5707" actId="255"/>
          <ac:spMkLst>
            <pc:docMk/>
            <pc:sldMk cId="4167201954" sldId="274"/>
            <ac:spMk id="3" creationId="{B416DC13-9C7B-41C9-BE12-F29C5CE868FD}"/>
          </ac:spMkLst>
        </pc:spChg>
        <pc:spChg chg="add del">
          <ac:chgData name="Steven Judd" userId="a7ccf22934a4c904" providerId="LiveId" clId="{ACF885CA-7498-4CE8-9437-662E220E438A}" dt="2020-04-01T03:27:39.815" v="4928"/>
          <ac:spMkLst>
            <pc:docMk/>
            <pc:sldMk cId="4167201954" sldId="274"/>
            <ac:spMk id="8" creationId="{B775CD93-9DF2-48CB-9F57-1BCA9A46C7FA}"/>
          </ac:spMkLst>
        </pc:spChg>
        <pc:spChg chg="add del">
          <ac:chgData name="Steven Judd" userId="a7ccf22934a4c904" providerId="LiveId" clId="{ACF885CA-7498-4CE8-9437-662E220E438A}" dt="2020-04-01T03:27:39.815" v="4928"/>
          <ac:spMkLst>
            <pc:docMk/>
            <pc:sldMk cId="4167201954" sldId="274"/>
            <ac:spMk id="10" creationId="{6166C6D1-23AC-49C4-BA07-238E4E9F8CEB}"/>
          </ac:spMkLst>
        </pc:spChg>
        <pc:spChg chg="add del">
          <ac:chgData name="Steven Judd" userId="a7ccf22934a4c904" providerId="LiveId" clId="{ACF885CA-7498-4CE8-9437-662E220E438A}" dt="2020-04-01T03:27:39.815" v="4928"/>
          <ac:spMkLst>
            <pc:docMk/>
            <pc:sldMk cId="4167201954" sldId="274"/>
            <ac:spMk id="12" creationId="{1C091803-41C2-48E0-9228-5148460C7479}"/>
          </ac:spMkLst>
        </pc:spChg>
      </pc:sldChg>
      <pc:sldChg chg="addSp delSp modSp add mod ord setBg modAnim delDesignElem">
        <pc:chgData name="Steven Judd" userId="a7ccf22934a4c904" providerId="LiveId" clId="{ACF885CA-7498-4CE8-9437-662E220E438A}" dt="2020-04-01T05:35:03.411" v="5709" actId="255"/>
        <pc:sldMkLst>
          <pc:docMk/>
          <pc:sldMk cId="3900807523" sldId="275"/>
        </pc:sldMkLst>
        <pc:spChg chg="mod">
          <ac:chgData name="Steven Judd" userId="a7ccf22934a4c904" providerId="LiveId" clId="{ACF885CA-7498-4CE8-9437-662E220E438A}" dt="2020-04-01T05:16:17.889" v="5617" actId="255"/>
          <ac:spMkLst>
            <pc:docMk/>
            <pc:sldMk cId="3900807523" sldId="275"/>
            <ac:spMk id="2" creationId="{E066890D-92FD-4C9E-BFDE-96DCDA4AB26D}"/>
          </ac:spMkLst>
        </pc:spChg>
        <pc:spChg chg="mod">
          <ac:chgData name="Steven Judd" userId="a7ccf22934a4c904" providerId="LiveId" clId="{ACF885CA-7498-4CE8-9437-662E220E438A}" dt="2020-04-01T05:35:03.411" v="5709" actId="255"/>
          <ac:spMkLst>
            <pc:docMk/>
            <pc:sldMk cId="3900807523" sldId="275"/>
            <ac:spMk id="3" creationId="{9A3EE62C-AE72-45D0-AC99-71ECA3E214D2}"/>
          </ac:spMkLst>
        </pc:spChg>
        <pc:spChg chg="add del">
          <ac:chgData name="Steven Judd" userId="a7ccf22934a4c904" providerId="LiveId" clId="{ACF885CA-7498-4CE8-9437-662E220E438A}" dt="2020-04-01T03:27:39.815" v="4928"/>
          <ac:spMkLst>
            <pc:docMk/>
            <pc:sldMk cId="3900807523" sldId="275"/>
            <ac:spMk id="8" creationId="{B775CD93-9DF2-48CB-9F57-1BCA9A46C7FA}"/>
          </ac:spMkLst>
        </pc:spChg>
        <pc:spChg chg="add del">
          <ac:chgData name="Steven Judd" userId="a7ccf22934a4c904" providerId="LiveId" clId="{ACF885CA-7498-4CE8-9437-662E220E438A}" dt="2020-04-01T03:27:39.815" v="4928"/>
          <ac:spMkLst>
            <pc:docMk/>
            <pc:sldMk cId="3900807523" sldId="275"/>
            <ac:spMk id="10" creationId="{6166C6D1-23AC-49C4-BA07-238E4E9F8CEB}"/>
          </ac:spMkLst>
        </pc:spChg>
        <pc:spChg chg="add del">
          <ac:chgData name="Steven Judd" userId="a7ccf22934a4c904" providerId="LiveId" clId="{ACF885CA-7498-4CE8-9437-662E220E438A}" dt="2020-04-01T03:27:39.815" v="4928"/>
          <ac:spMkLst>
            <pc:docMk/>
            <pc:sldMk cId="3900807523" sldId="275"/>
            <ac:spMk id="12" creationId="{1C091803-41C2-48E0-9228-5148460C7479}"/>
          </ac:spMkLst>
        </pc:spChg>
      </pc:sldChg>
      <pc:sldChg chg="addSp delSp modSp add mod ord setBg modAnim delDesignElem">
        <pc:chgData name="Steven Judd" userId="a7ccf22934a4c904" providerId="LiveId" clId="{ACF885CA-7498-4CE8-9437-662E220E438A}" dt="2020-04-01T05:35:37.592" v="5714" actId="20577"/>
        <pc:sldMkLst>
          <pc:docMk/>
          <pc:sldMk cId="3586299893" sldId="276"/>
        </pc:sldMkLst>
        <pc:spChg chg="mod">
          <ac:chgData name="Steven Judd" userId="a7ccf22934a4c904" providerId="LiveId" clId="{ACF885CA-7498-4CE8-9437-662E220E438A}" dt="2020-03-31T05:59:56.697" v="4267" actId="26606"/>
          <ac:spMkLst>
            <pc:docMk/>
            <pc:sldMk cId="3586299893" sldId="276"/>
            <ac:spMk id="2" creationId="{A42DF440-F82E-4CB8-A4E4-C6880FC4D638}"/>
          </ac:spMkLst>
        </pc:spChg>
        <pc:spChg chg="mod">
          <ac:chgData name="Steven Judd" userId="a7ccf22934a4c904" providerId="LiveId" clId="{ACF885CA-7498-4CE8-9437-662E220E438A}" dt="2020-04-01T05:35:37.592" v="5714" actId="20577"/>
          <ac:spMkLst>
            <pc:docMk/>
            <pc:sldMk cId="3586299893" sldId="276"/>
            <ac:spMk id="3" creationId="{685642D7-4D48-4A6F-A363-C746167F48D0}"/>
          </ac:spMkLst>
        </pc:spChg>
        <pc:spChg chg="add del">
          <ac:chgData name="Steven Judd" userId="a7ccf22934a4c904" providerId="LiveId" clId="{ACF885CA-7498-4CE8-9437-662E220E438A}" dt="2020-03-31T05:59:56.697" v="4267" actId="26606"/>
          <ac:spMkLst>
            <pc:docMk/>
            <pc:sldMk cId="3586299893" sldId="276"/>
            <ac:spMk id="8" creationId="{B775CD93-9DF2-48CB-9F57-1BCA9A46C7FA}"/>
          </ac:spMkLst>
        </pc:spChg>
        <pc:spChg chg="add del">
          <ac:chgData name="Steven Judd" userId="a7ccf22934a4c904" providerId="LiveId" clId="{ACF885CA-7498-4CE8-9437-662E220E438A}" dt="2020-03-31T05:59:56.697" v="4267" actId="26606"/>
          <ac:spMkLst>
            <pc:docMk/>
            <pc:sldMk cId="3586299893" sldId="276"/>
            <ac:spMk id="10" creationId="{6166C6D1-23AC-49C4-BA07-238E4E9F8CEB}"/>
          </ac:spMkLst>
        </pc:spChg>
        <pc:spChg chg="add del">
          <ac:chgData name="Steven Judd" userId="a7ccf22934a4c904" providerId="LiveId" clId="{ACF885CA-7498-4CE8-9437-662E220E438A}" dt="2020-03-31T05:59:56.697" v="4267" actId="26606"/>
          <ac:spMkLst>
            <pc:docMk/>
            <pc:sldMk cId="3586299893" sldId="276"/>
            <ac:spMk id="12" creationId="{1C091803-41C2-48E0-9228-5148460C7479}"/>
          </ac:spMkLst>
        </pc:spChg>
        <pc:spChg chg="add del">
          <ac:chgData name="Steven Judd" userId="a7ccf22934a4c904" providerId="LiveId" clId="{ACF885CA-7498-4CE8-9437-662E220E438A}" dt="2020-04-01T03:27:39.815" v="4928"/>
          <ac:spMkLst>
            <pc:docMk/>
            <pc:sldMk cId="3586299893" sldId="276"/>
            <ac:spMk id="17" creationId="{B775CD93-9DF2-48CB-9F57-1BCA9A46C7FA}"/>
          </ac:spMkLst>
        </pc:spChg>
        <pc:spChg chg="add del">
          <ac:chgData name="Steven Judd" userId="a7ccf22934a4c904" providerId="LiveId" clId="{ACF885CA-7498-4CE8-9437-662E220E438A}" dt="2020-04-01T03:27:39.815" v="4928"/>
          <ac:spMkLst>
            <pc:docMk/>
            <pc:sldMk cId="3586299893" sldId="276"/>
            <ac:spMk id="19" creationId="{6166C6D1-23AC-49C4-BA07-238E4E9F8CEB}"/>
          </ac:spMkLst>
        </pc:spChg>
        <pc:spChg chg="add del">
          <ac:chgData name="Steven Judd" userId="a7ccf22934a4c904" providerId="LiveId" clId="{ACF885CA-7498-4CE8-9437-662E220E438A}" dt="2020-04-01T03:27:39.815" v="4928"/>
          <ac:spMkLst>
            <pc:docMk/>
            <pc:sldMk cId="3586299893" sldId="276"/>
            <ac:spMk id="21" creationId="{E186B68C-84BC-4A6E-99D1-EE87483C1349}"/>
          </ac:spMkLst>
        </pc:spChg>
        <pc:spChg chg="add del">
          <ac:chgData name="Steven Judd" userId="a7ccf22934a4c904" providerId="LiveId" clId="{ACF885CA-7498-4CE8-9437-662E220E438A}" dt="2020-04-01T03:27:39.815" v="4928"/>
          <ac:spMkLst>
            <pc:docMk/>
            <pc:sldMk cId="3586299893" sldId="276"/>
            <ac:spMk id="23" creationId="{1C091803-41C2-48E0-9228-5148460C7479}"/>
          </ac:spMkLst>
        </pc:spChg>
      </pc:sldChg>
      <pc:sldChg chg="addSp delSp modSp add mod setBg modAnim delDesignElem">
        <pc:chgData name="Steven Judd" userId="a7ccf22934a4c904" providerId="LiveId" clId="{ACF885CA-7498-4CE8-9437-662E220E438A}" dt="2020-04-01T04:52:37.123" v="5492" actId="255"/>
        <pc:sldMkLst>
          <pc:docMk/>
          <pc:sldMk cId="2049899421" sldId="277"/>
        </pc:sldMkLst>
        <pc:spChg chg="mod">
          <ac:chgData name="Steven Judd" userId="a7ccf22934a4c904" providerId="LiveId" clId="{ACF885CA-7498-4CE8-9437-662E220E438A}" dt="2020-03-30T05:10:47.754" v="3665" actId="26606"/>
          <ac:spMkLst>
            <pc:docMk/>
            <pc:sldMk cId="2049899421" sldId="277"/>
            <ac:spMk id="2" creationId="{F81BE397-23BB-4E88-8933-71903A636AC1}"/>
          </ac:spMkLst>
        </pc:spChg>
        <pc:spChg chg="mod">
          <ac:chgData name="Steven Judd" userId="a7ccf22934a4c904" providerId="LiveId" clId="{ACF885CA-7498-4CE8-9437-662E220E438A}" dt="2020-04-01T04:52:37.123" v="5492" actId="255"/>
          <ac:spMkLst>
            <pc:docMk/>
            <pc:sldMk cId="2049899421" sldId="277"/>
            <ac:spMk id="3" creationId="{38F6D74D-C597-477B-8DA1-97949FEFDFF8}"/>
          </ac:spMkLst>
        </pc:spChg>
        <pc:spChg chg="add del">
          <ac:chgData name="Steven Judd" userId="a7ccf22934a4c904" providerId="LiveId" clId="{ACF885CA-7498-4CE8-9437-662E220E438A}" dt="2020-04-01T03:27:39.815" v="4928"/>
          <ac:spMkLst>
            <pc:docMk/>
            <pc:sldMk cId="2049899421" sldId="277"/>
            <ac:spMk id="8" creationId="{B775CD93-9DF2-48CB-9F57-1BCA9A46C7FA}"/>
          </ac:spMkLst>
        </pc:spChg>
        <pc:spChg chg="add del">
          <ac:chgData name="Steven Judd" userId="a7ccf22934a4c904" providerId="LiveId" clId="{ACF885CA-7498-4CE8-9437-662E220E438A}" dt="2020-04-01T03:27:39.815" v="4928"/>
          <ac:spMkLst>
            <pc:docMk/>
            <pc:sldMk cId="2049899421" sldId="277"/>
            <ac:spMk id="10" creationId="{6166C6D1-23AC-49C4-BA07-238E4E9F8CEB}"/>
          </ac:spMkLst>
        </pc:spChg>
        <pc:spChg chg="add del">
          <ac:chgData name="Steven Judd" userId="a7ccf22934a4c904" providerId="LiveId" clId="{ACF885CA-7498-4CE8-9437-662E220E438A}" dt="2020-04-01T03:27:39.815" v="4928"/>
          <ac:spMkLst>
            <pc:docMk/>
            <pc:sldMk cId="2049899421" sldId="277"/>
            <ac:spMk id="12" creationId="{E186B68C-84BC-4A6E-99D1-EE87483C1349}"/>
          </ac:spMkLst>
        </pc:spChg>
        <pc:spChg chg="add del">
          <ac:chgData name="Steven Judd" userId="a7ccf22934a4c904" providerId="LiveId" clId="{ACF885CA-7498-4CE8-9437-662E220E438A}" dt="2020-04-01T03:27:39.815" v="4928"/>
          <ac:spMkLst>
            <pc:docMk/>
            <pc:sldMk cId="2049899421" sldId="277"/>
            <ac:spMk id="14" creationId="{1C091803-41C2-48E0-9228-5148460C7479}"/>
          </ac:spMkLst>
        </pc:spChg>
      </pc:sldChg>
      <pc:sldChg chg="addSp delSp modSp add mod setBg modAnim delDesignElem">
        <pc:chgData name="Steven Judd" userId="a7ccf22934a4c904" providerId="LiveId" clId="{ACF885CA-7498-4CE8-9437-662E220E438A}" dt="2020-04-01T05:16:47.423" v="5619" actId="255"/>
        <pc:sldMkLst>
          <pc:docMk/>
          <pc:sldMk cId="2364882976" sldId="278"/>
        </pc:sldMkLst>
        <pc:spChg chg="mod">
          <ac:chgData name="Steven Judd" userId="a7ccf22934a4c904" providerId="LiveId" clId="{ACF885CA-7498-4CE8-9437-662E220E438A}" dt="2020-04-01T05:16:47.423" v="5619" actId="255"/>
          <ac:spMkLst>
            <pc:docMk/>
            <pc:sldMk cId="2364882976" sldId="278"/>
            <ac:spMk id="2" creationId="{68AC4AC9-D9A5-43E8-B2A0-065E95B458A3}"/>
          </ac:spMkLst>
        </pc:spChg>
        <pc:spChg chg="mod">
          <ac:chgData name="Steven Judd" userId="a7ccf22934a4c904" providerId="LiveId" clId="{ACF885CA-7498-4CE8-9437-662E220E438A}" dt="2020-04-01T04:10:46.643" v="5357" actId="20577"/>
          <ac:spMkLst>
            <pc:docMk/>
            <pc:sldMk cId="2364882976" sldId="278"/>
            <ac:spMk id="3" creationId="{664E729A-68B7-44F3-A72E-B7E53E06D034}"/>
          </ac:spMkLst>
        </pc:spChg>
        <pc:spChg chg="add del">
          <ac:chgData name="Steven Judd" userId="a7ccf22934a4c904" providerId="LiveId" clId="{ACF885CA-7498-4CE8-9437-662E220E438A}" dt="2020-04-01T03:27:39.815" v="4928"/>
          <ac:spMkLst>
            <pc:docMk/>
            <pc:sldMk cId="2364882976" sldId="278"/>
            <ac:spMk id="8" creationId="{B775CD93-9DF2-48CB-9F57-1BCA9A46C7FA}"/>
          </ac:spMkLst>
        </pc:spChg>
        <pc:spChg chg="add del">
          <ac:chgData name="Steven Judd" userId="a7ccf22934a4c904" providerId="LiveId" clId="{ACF885CA-7498-4CE8-9437-662E220E438A}" dt="2020-04-01T03:27:39.815" v="4928"/>
          <ac:spMkLst>
            <pc:docMk/>
            <pc:sldMk cId="2364882976" sldId="278"/>
            <ac:spMk id="10" creationId="{6166C6D1-23AC-49C4-BA07-238E4E9F8CEB}"/>
          </ac:spMkLst>
        </pc:spChg>
        <pc:spChg chg="add del">
          <ac:chgData name="Steven Judd" userId="a7ccf22934a4c904" providerId="LiveId" clId="{ACF885CA-7498-4CE8-9437-662E220E438A}" dt="2020-04-01T03:27:39.815" v="4928"/>
          <ac:spMkLst>
            <pc:docMk/>
            <pc:sldMk cId="2364882976" sldId="278"/>
            <ac:spMk id="12" creationId="{1C091803-41C2-48E0-9228-5148460C7479}"/>
          </ac:spMkLst>
        </pc:spChg>
      </pc:sldChg>
      <pc:sldChg chg="addSp delSp modSp add mod setBg modAnim delDesignElem">
        <pc:chgData name="Steven Judd" userId="a7ccf22934a4c904" providerId="LiveId" clId="{ACF885CA-7498-4CE8-9437-662E220E438A}" dt="2020-04-01T05:38:51.133" v="5724" actId="5793"/>
        <pc:sldMkLst>
          <pc:docMk/>
          <pc:sldMk cId="1297124199" sldId="279"/>
        </pc:sldMkLst>
        <pc:spChg chg="mod">
          <ac:chgData name="Steven Judd" userId="a7ccf22934a4c904" providerId="LiveId" clId="{ACF885CA-7498-4CE8-9437-662E220E438A}" dt="2020-04-01T05:16:55.939" v="5620" actId="255"/>
          <ac:spMkLst>
            <pc:docMk/>
            <pc:sldMk cId="1297124199" sldId="279"/>
            <ac:spMk id="2" creationId="{5A9AF8EC-1B5E-452C-9651-62A97ECD2A6C}"/>
          </ac:spMkLst>
        </pc:spChg>
        <pc:spChg chg="mod">
          <ac:chgData name="Steven Judd" userId="a7ccf22934a4c904" providerId="LiveId" clId="{ACF885CA-7498-4CE8-9437-662E220E438A}" dt="2020-04-01T05:38:51.133" v="5724" actId="5793"/>
          <ac:spMkLst>
            <pc:docMk/>
            <pc:sldMk cId="1297124199" sldId="279"/>
            <ac:spMk id="3" creationId="{39F4FE75-7BA1-4126-B858-3E9FFED84B54}"/>
          </ac:spMkLst>
        </pc:spChg>
        <pc:spChg chg="add del">
          <ac:chgData name="Steven Judd" userId="a7ccf22934a4c904" providerId="LiveId" clId="{ACF885CA-7498-4CE8-9437-662E220E438A}" dt="2020-04-01T03:27:39.815" v="4928"/>
          <ac:spMkLst>
            <pc:docMk/>
            <pc:sldMk cId="1297124199" sldId="279"/>
            <ac:spMk id="8" creationId="{B775CD93-9DF2-48CB-9F57-1BCA9A46C7FA}"/>
          </ac:spMkLst>
        </pc:spChg>
        <pc:spChg chg="add del">
          <ac:chgData name="Steven Judd" userId="a7ccf22934a4c904" providerId="LiveId" clId="{ACF885CA-7498-4CE8-9437-662E220E438A}" dt="2020-04-01T03:27:39.815" v="4928"/>
          <ac:spMkLst>
            <pc:docMk/>
            <pc:sldMk cId="1297124199" sldId="279"/>
            <ac:spMk id="10" creationId="{6166C6D1-23AC-49C4-BA07-238E4E9F8CEB}"/>
          </ac:spMkLst>
        </pc:spChg>
        <pc:spChg chg="add del">
          <ac:chgData name="Steven Judd" userId="a7ccf22934a4c904" providerId="LiveId" clId="{ACF885CA-7498-4CE8-9437-662E220E438A}" dt="2020-04-01T03:27:39.815" v="4928"/>
          <ac:spMkLst>
            <pc:docMk/>
            <pc:sldMk cId="1297124199" sldId="279"/>
            <ac:spMk id="12" creationId="{1C091803-41C2-48E0-9228-5148460C7479}"/>
          </ac:spMkLst>
        </pc:spChg>
        <pc:picChg chg="add del mod">
          <ac:chgData name="Steven Judd" userId="a7ccf22934a4c904" providerId="LiveId" clId="{ACF885CA-7498-4CE8-9437-662E220E438A}" dt="2020-04-01T04:07:25.657" v="5341"/>
          <ac:picMkLst>
            <pc:docMk/>
            <pc:sldMk cId="1297124199" sldId="279"/>
            <ac:picMk id="2050" creationId="{A3FD7039-C142-4945-9D22-E3BCC71A246C}"/>
          </ac:picMkLst>
        </pc:picChg>
        <pc:picChg chg="add mod">
          <ac:chgData name="Steven Judd" userId="a7ccf22934a4c904" providerId="LiveId" clId="{ACF885CA-7498-4CE8-9437-662E220E438A}" dt="2020-04-01T05:38:33.260" v="5719" actId="1076"/>
          <ac:picMkLst>
            <pc:docMk/>
            <pc:sldMk cId="1297124199" sldId="279"/>
            <ac:picMk id="2052" creationId="{7F74B683-AFD5-4FC0-B744-DDF12445EE52}"/>
          </ac:picMkLst>
        </pc:picChg>
      </pc:sldChg>
      <pc:sldChg chg="addSp delSp modSp add mod setBg modAnim delDesignElem">
        <pc:chgData name="Steven Judd" userId="a7ccf22934a4c904" providerId="LiveId" clId="{ACF885CA-7498-4CE8-9437-662E220E438A}" dt="2020-04-01T05:41:47.447" v="5729" actId="255"/>
        <pc:sldMkLst>
          <pc:docMk/>
          <pc:sldMk cId="3668908373" sldId="280"/>
        </pc:sldMkLst>
        <pc:spChg chg="mod">
          <ac:chgData name="Steven Judd" userId="a7ccf22934a4c904" providerId="LiveId" clId="{ACF885CA-7498-4CE8-9437-662E220E438A}" dt="2020-04-01T04:41:37.701" v="5454" actId="404"/>
          <ac:spMkLst>
            <pc:docMk/>
            <pc:sldMk cId="3668908373" sldId="280"/>
            <ac:spMk id="2" creationId="{FEF37489-1F00-4B6F-A5C4-CB4DBD477B0B}"/>
          </ac:spMkLst>
        </pc:spChg>
        <pc:spChg chg="mod">
          <ac:chgData name="Steven Judd" userId="a7ccf22934a4c904" providerId="LiveId" clId="{ACF885CA-7498-4CE8-9437-662E220E438A}" dt="2020-04-01T05:41:47.447" v="5729" actId="255"/>
          <ac:spMkLst>
            <pc:docMk/>
            <pc:sldMk cId="3668908373" sldId="280"/>
            <ac:spMk id="3" creationId="{6BCCA760-3A9E-44BE-A65E-9C05213D0645}"/>
          </ac:spMkLst>
        </pc:spChg>
        <pc:spChg chg="add">
          <ac:chgData name="Steven Judd" userId="a7ccf22934a4c904" providerId="LiveId" clId="{ACF885CA-7498-4CE8-9437-662E220E438A}" dt="2020-04-01T03:28:49.525" v="4931" actId="26606"/>
          <ac:spMkLst>
            <pc:docMk/>
            <pc:sldMk cId="3668908373" sldId="280"/>
            <ac:spMk id="8" creationId="{B775CD93-9DF2-48CB-9F57-1BCA9A46C7FA}"/>
          </ac:spMkLst>
        </pc:spChg>
        <pc:spChg chg="add">
          <ac:chgData name="Steven Judd" userId="a7ccf22934a4c904" providerId="LiveId" clId="{ACF885CA-7498-4CE8-9437-662E220E438A}" dt="2020-04-01T03:28:49.525" v="4931" actId="26606"/>
          <ac:spMkLst>
            <pc:docMk/>
            <pc:sldMk cId="3668908373" sldId="280"/>
            <ac:spMk id="10" creationId="{6166C6D1-23AC-49C4-BA07-238E4E9F8CEB}"/>
          </ac:spMkLst>
        </pc:spChg>
        <pc:spChg chg="add">
          <ac:chgData name="Steven Judd" userId="a7ccf22934a4c904" providerId="LiveId" clId="{ACF885CA-7498-4CE8-9437-662E220E438A}" dt="2020-04-01T03:28:49.525" v="4931" actId="26606"/>
          <ac:spMkLst>
            <pc:docMk/>
            <pc:sldMk cId="3668908373" sldId="280"/>
            <ac:spMk id="12" creationId="{1C091803-41C2-48E0-9228-5148460C7479}"/>
          </ac:spMkLst>
        </pc:spChg>
        <pc:spChg chg="del">
          <ac:chgData name="Steven Judd" userId="a7ccf22934a4c904" providerId="LiveId" clId="{ACF885CA-7498-4CE8-9437-662E220E438A}" dt="2020-04-01T03:28:30.831" v="4930"/>
          <ac:spMkLst>
            <pc:docMk/>
            <pc:sldMk cId="3668908373" sldId="280"/>
            <ac:spMk id="15" creationId="{B775CD93-9DF2-48CB-9F57-1BCA9A46C7FA}"/>
          </ac:spMkLst>
        </pc:spChg>
        <pc:spChg chg="del">
          <ac:chgData name="Steven Judd" userId="a7ccf22934a4c904" providerId="LiveId" clId="{ACF885CA-7498-4CE8-9437-662E220E438A}" dt="2020-04-01T03:28:30.831" v="4930"/>
          <ac:spMkLst>
            <pc:docMk/>
            <pc:sldMk cId="3668908373" sldId="280"/>
            <ac:spMk id="17" creationId="{6166C6D1-23AC-49C4-BA07-238E4E9F8CEB}"/>
          </ac:spMkLst>
        </pc:spChg>
        <pc:spChg chg="del">
          <ac:chgData name="Steven Judd" userId="a7ccf22934a4c904" providerId="LiveId" clId="{ACF885CA-7498-4CE8-9437-662E220E438A}" dt="2020-04-01T03:28:30.831" v="4930"/>
          <ac:spMkLst>
            <pc:docMk/>
            <pc:sldMk cId="3668908373" sldId="280"/>
            <ac:spMk id="19" creationId="{1C091803-41C2-48E0-9228-5148460C7479}"/>
          </ac:spMkLst>
        </pc:spChg>
      </pc:sldChg>
    </pc:docChg>
  </pc:docChgLst>
  <pc:docChgLst>
    <pc:chgData name="Steven Judd" userId="a7ccf22934a4c904" providerId="LiveId" clId="{EEFE9D68-3D97-4FC7-B031-312C0C51E0F0}"/>
    <pc:docChg chg="modSld">
      <pc:chgData name="Steven Judd" userId="a7ccf22934a4c904" providerId="LiveId" clId="{EEFE9D68-3D97-4FC7-B031-312C0C51E0F0}" dt="2021-04-22T05:00:15.860" v="92" actId="20577"/>
      <pc:docMkLst>
        <pc:docMk/>
      </pc:docMkLst>
      <pc:sldChg chg="modSp mod">
        <pc:chgData name="Steven Judd" userId="a7ccf22934a4c904" providerId="LiveId" clId="{EEFE9D68-3D97-4FC7-B031-312C0C51E0F0}" dt="2021-04-22T05:00:15.860" v="92" actId="20577"/>
        <pc:sldMkLst>
          <pc:docMk/>
          <pc:sldMk cId="1297124199" sldId="279"/>
        </pc:sldMkLst>
        <pc:spChg chg="mod">
          <ac:chgData name="Steven Judd" userId="a7ccf22934a4c904" providerId="LiveId" clId="{EEFE9D68-3D97-4FC7-B031-312C0C51E0F0}" dt="2021-04-22T05:00:15.860" v="92" actId="20577"/>
          <ac:spMkLst>
            <pc:docMk/>
            <pc:sldMk cId="1297124199" sldId="279"/>
            <ac:spMk id="3" creationId="{39F4FE75-7BA1-4126-B858-3E9FFED84B54}"/>
          </ac:spMkLst>
        </pc:spChg>
      </pc:sldChg>
      <pc:sldChg chg="modSp">
        <pc:chgData name="Steven Judd" userId="a7ccf22934a4c904" providerId="LiveId" clId="{EEFE9D68-3D97-4FC7-B031-312C0C51E0F0}" dt="2021-04-21T22:49:38.609" v="1" actId="6549"/>
        <pc:sldMkLst>
          <pc:docMk/>
          <pc:sldMk cId="3668908373" sldId="280"/>
        </pc:sldMkLst>
        <pc:spChg chg="mod">
          <ac:chgData name="Steven Judd" userId="a7ccf22934a4c904" providerId="LiveId" clId="{EEFE9D68-3D97-4FC7-B031-312C0C51E0F0}" dt="2021-04-21T22:49:38.609" v="1" actId="6549"/>
          <ac:spMkLst>
            <pc:docMk/>
            <pc:sldMk cId="3668908373" sldId="280"/>
            <ac:spMk id="3" creationId="{6BCCA760-3A9E-44BE-A65E-9C05213D0645}"/>
          </ac:spMkLst>
        </pc:spChg>
      </pc:sldChg>
      <pc:sldChg chg="modSp">
        <pc:chgData name="Steven Judd" userId="a7ccf22934a4c904" providerId="LiveId" clId="{EEFE9D68-3D97-4FC7-B031-312C0C51E0F0}" dt="2021-04-21T22:56:58.785" v="11" actId="20577"/>
        <pc:sldMkLst>
          <pc:docMk/>
          <pc:sldMk cId="1380862137" sldId="286"/>
        </pc:sldMkLst>
        <pc:spChg chg="mod">
          <ac:chgData name="Steven Judd" userId="a7ccf22934a4c904" providerId="LiveId" clId="{EEFE9D68-3D97-4FC7-B031-312C0C51E0F0}" dt="2021-04-21T22:56:58.785" v="11" actId="20577"/>
          <ac:spMkLst>
            <pc:docMk/>
            <pc:sldMk cId="1380862137" sldId="286"/>
            <ac:spMk id="3" creationId="{6982458C-8FAE-420D-A210-BDB58F034B2F}"/>
          </ac:spMkLst>
        </pc:spChg>
      </pc:sldChg>
      <pc:sldChg chg="modSp">
        <pc:chgData name="Steven Judd" userId="a7ccf22934a4c904" providerId="LiveId" clId="{EEFE9D68-3D97-4FC7-B031-312C0C51E0F0}" dt="2021-04-21T23:02:36.695" v="22" actId="20577"/>
        <pc:sldMkLst>
          <pc:docMk/>
          <pc:sldMk cId="43204113" sldId="289"/>
        </pc:sldMkLst>
        <pc:spChg chg="mod">
          <ac:chgData name="Steven Judd" userId="a7ccf22934a4c904" providerId="LiveId" clId="{EEFE9D68-3D97-4FC7-B031-312C0C51E0F0}" dt="2021-04-21T23:02:36.695" v="22" actId="20577"/>
          <ac:spMkLst>
            <pc:docMk/>
            <pc:sldMk cId="43204113" sldId="289"/>
            <ac:spMk id="3" creationId="{6982458C-8FAE-420D-A210-BDB58F034B2F}"/>
          </ac:spMkLst>
        </pc:spChg>
      </pc:sldChg>
      <pc:sldChg chg="modSp">
        <pc:chgData name="Steven Judd" userId="a7ccf22934a4c904" providerId="LiveId" clId="{EEFE9D68-3D97-4FC7-B031-312C0C51E0F0}" dt="2021-04-22T04:57:05.449" v="60" actId="313"/>
        <pc:sldMkLst>
          <pc:docMk/>
          <pc:sldMk cId="1875210232" sldId="290"/>
        </pc:sldMkLst>
        <pc:spChg chg="mod">
          <ac:chgData name="Steven Judd" userId="a7ccf22934a4c904" providerId="LiveId" clId="{EEFE9D68-3D97-4FC7-B031-312C0C51E0F0}" dt="2021-04-22T04:57:05.449" v="60" actId="313"/>
          <ac:spMkLst>
            <pc:docMk/>
            <pc:sldMk cId="1875210232" sldId="290"/>
            <ac:spMk id="3" creationId="{6982458C-8FAE-420D-A210-BDB58F034B2F}"/>
          </ac:spMkLst>
        </pc:spChg>
      </pc:sldChg>
      <pc:sldChg chg="modSp modAnim">
        <pc:chgData name="Steven Judd" userId="a7ccf22934a4c904" providerId="LiveId" clId="{EEFE9D68-3D97-4FC7-B031-312C0C51E0F0}" dt="2021-04-21T23:16:16.586" v="34"/>
        <pc:sldMkLst>
          <pc:docMk/>
          <pc:sldMk cId="469850547" sldId="291"/>
        </pc:sldMkLst>
        <pc:spChg chg="mod">
          <ac:chgData name="Steven Judd" userId="a7ccf22934a4c904" providerId="LiveId" clId="{EEFE9D68-3D97-4FC7-B031-312C0C51E0F0}" dt="2021-04-21T23:16:16.586" v="34"/>
          <ac:spMkLst>
            <pc:docMk/>
            <pc:sldMk cId="469850547" sldId="291"/>
            <ac:spMk id="3" creationId="{6982458C-8FAE-420D-A210-BDB58F034B2F}"/>
          </ac:spMkLst>
        </pc:spChg>
      </pc:sldChg>
      <pc:sldChg chg="modAnim">
        <pc:chgData name="Steven Judd" userId="a7ccf22934a4c904" providerId="LiveId" clId="{EEFE9D68-3D97-4FC7-B031-312C0C51E0F0}" dt="2021-04-21T23:24:10.707" v="35"/>
        <pc:sldMkLst>
          <pc:docMk/>
          <pc:sldMk cId="262681333" sldId="294"/>
        </pc:sldMkLst>
      </pc:sldChg>
      <pc:sldChg chg="modSp">
        <pc:chgData name="Steven Judd" userId="a7ccf22934a4c904" providerId="LiveId" clId="{EEFE9D68-3D97-4FC7-B031-312C0C51E0F0}" dt="2021-04-22T04:57:40.301" v="63" actId="313"/>
        <pc:sldMkLst>
          <pc:docMk/>
          <pc:sldMk cId="540827982" sldId="295"/>
        </pc:sldMkLst>
        <pc:spChg chg="mod">
          <ac:chgData name="Steven Judd" userId="a7ccf22934a4c904" providerId="LiveId" clId="{EEFE9D68-3D97-4FC7-B031-312C0C51E0F0}" dt="2021-04-22T04:57:40.301" v="63" actId="313"/>
          <ac:spMkLst>
            <pc:docMk/>
            <pc:sldMk cId="540827982" sldId="295"/>
            <ac:spMk id="3" creationId="{6982458C-8FAE-420D-A210-BDB58F034B2F}"/>
          </ac:spMkLst>
        </pc:spChg>
      </pc:sldChg>
      <pc:sldChg chg="modSp">
        <pc:chgData name="Steven Judd" userId="a7ccf22934a4c904" providerId="LiveId" clId="{EEFE9D68-3D97-4FC7-B031-312C0C51E0F0}" dt="2021-04-22T04:57:49.225" v="66" actId="313"/>
        <pc:sldMkLst>
          <pc:docMk/>
          <pc:sldMk cId="31914875" sldId="296"/>
        </pc:sldMkLst>
        <pc:spChg chg="mod">
          <ac:chgData name="Steven Judd" userId="a7ccf22934a4c904" providerId="LiveId" clId="{EEFE9D68-3D97-4FC7-B031-312C0C51E0F0}" dt="2021-04-22T04:57:49.225" v="66" actId="313"/>
          <ac:spMkLst>
            <pc:docMk/>
            <pc:sldMk cId="31914875" sldId="296"/>
            <ac:spMk id="3" creationId="{6982458C-8FAE-420D-A210-BDB58F034B2F}"/>
          </ac:spMkLst>
        </pc:spChg>
      </pc:sldChg>
      <pc:sldChg chg="modSp">
        <pc:chgData name="Steven Judd" userId="a7ccf22934a4c904" providerId="LiveId" clId="{EEFE9D68-3D97-4FC7-B031-312C0C51E0F0}" dt="2021-04-22T04:57:58.837" v="69" actId="313"/>
        <pc:sldMkLst>
          <pc:docMk/>
          <pc:sldMk cId="1737945790" sldId="298"/>
        </pc:sldMkLst>
        <pc:spChg chg="mod">
          <ac:chgData name="Steven Judd" userId="a7ccf22934a4c904" providerId="LiveId" clId="{EEFE9D68-3D97-4FC7-B031-312C0C51E0F0}" dt="2021-04-22T04:57:58.837" v="69" actId="313"/>
          <ac:spMkLst>
            <pc:docMk/>
            <pc:sldMk cId="1737945790" sldId="298"/>
            <ac:spMk id="3" creationId="{6982458C-8FAE-420D-A210-BDB58F034B2F}"/>
          </ac:spMkLst>
        </pc:spChg>
      </pc:sldChg>
      <pc:sldChg chg="modSp">
        <pc:chgData name="Steven Judd" userId="a7ccf22934a4c904" providerId="LiveId" clId="{EEFE9D68-3D97-4FC7-B031-312C0C51E0F0}" dt="2021-04-22T04:58:30.889" v="72" actId="313"/>
        <pc:sldMkLst>
          <pc:docMk/>
          <pc:sldMk cId="1401693653" sldId="301"/>
        </pc:sldMkLst>
        <pc:spChg chg="mod">
          <ac:chgData name="Steven Judd" userId="a7ccf22934a4c904" providerId="LiveId" clId="{EEFE9D68-3D97-4FC7-B031-312C0C51E0F0}" dt="2021-04-22T04:58:30.889" v="72" actId="313"/>
          <ac:spMkLst>
            <pc:docMk/>
            <pc:sldMk cId="1401693653" sldId="301"/>
            <ac:spMk id="3" creationId="{6982458C-8FAE-420D-A210-BDB58F034B2F}"/>
          </ac:spMkLst>
        </pc:spChg>
      </pc:sldChg>
      <pc:sldChg chg="modSp">
        <pc:chgData name="Steven Judd" userId="a7ccf22934a4c904" providerId="LiveId" clId="{EEFE9D68-3D97-4FC7-B031-312C0C51E0F0}" dt="2021-04-22T04:58:59.114" v="75" actId="313"/>
        <pc:sldMkLst>
          <pc:docMk/>
          <pc:sldMk cId="1355854692" sldId="306"/>
        </pc:sldMkLst>
        <pc:spChg chg="mod">
          <ac:chgData name="Steven Judd" userId="a7ccf22934a4c904" providerId="LiveId" clId="{EEFE9D68-3D97-4FC7-B031-312C0C51E0F0}" dt="2021-04-22T04:58:59.114" v="75" actId="313"/>
          <ac:spMkLst>
            <pc:docMk/>
            <pc:sldMk cId="1355854692" sldId="306"/>
            <ac:spMk id="3" creationId="{6982458C-8FAE-420D-A210-BDB58F034B2F}"/>
          </ac:spMkLst>
        </pc:spChg>
      </pc:sldChg>
      <pc:sldChg chg="modSp">
        <pc:chgData name="Steven Judd" userId="a7ccf22934a4c904" providerId="LiveId" clId="{EEFE9D68-3D97-4FC7-B031-312C0C51E0F0}" dt="2021-04-21T22:53:02.747" v="10" actId="20577"/>
        <pc:sldMkLst>
          <pc:docMk/>
          <pc:sldMk cId="1071660079" sldId="307"/>
        </pc:sldMkLst>
        <pc:spChg chg="mod">
          <ac:chgData name="Steven Judd" userId="a7ccf22934a4c904" providerId="LiveId" clId="{EEFE9D68-3D97-4FC7-B031-312C0C51E0F0}" dt="2021-04-21T22:53:02.747" v="10" actId="20577"/>
          <ac:spMkLst>
            <pc:docMk/>
            <pc:sldMk cId="1071660079" sldId="307"/>
            <ac:spMk id="3" creationId="{6982458C-8FAE-420D-A210-BDB58F034B2F}"/>
          </ac:spMkLst>
        </pc:spChg>
      </pc:sldChg>
      <pc:sldChg chg="modSp">
        <pc:chgData name="Steven Judd" userId="a7ccf22934a4c904" providerId="LiveId" clId="{EEFE9D68-3D97-4FC7-B031-312C0C51E0F0}" dt="2021-04-22T04:59:23.654" v="78" actId="313"/>
        <pc:sldMkLst>
          <pc:docMk/>
          <pc:sldMk cId="4160968998" sldId="308"/>
        </pc:sldMkLst>
        <pc:spChg chg="mod">
          <ac:chgData name="Steven Judd" userId="a7ccf22934a4c904" providerId="LiveId" clId="{EEFE9D68-3D97-4FC7-B031-312C0C51E0F0}" dt="2021-04-22T04:59:23.654" v="78" actId="313"/>
          <ac:spMkLst>
            <pc:docMk/>
            <pc:sldMk cId="4160968998" sldId="308"/>
            <ac:spMk id="3" creationId="{6982458C-8FAE-420D-A210-BDB58F034B2F}"/>
          </ac:spMkLst>
        </pc:spChg>
      </pc:sldChg>
    </pc:docChg>
  </pc:docChgLst>
  <pc:docChgLst>
    <pc:chgData name="Steven Judd" userId="a7ccf22934a4c904" providerId="LiveId" clId="{45ED9E7E-37E8-4175-BF5D-02A96788C880}"/>
    <pc:docChg chg="undo custSel addSld delSld modSld sldOrd">
      <pc:chgData name="Steven Judd" userId="a7ccf22934a4c904" providerId="LiveId" clId="{45ED9E7E-37E8-4175-BF5D-02A96788C880}" dt="2020-07-13T02:49:40.454" v="5999" actId="14100"/>
      <pc:docMkLst>
        <pc:docMk/>
      </pc:docMkLst>
      <pc:sldChg chg="modSp modNotesTx">
        <pc:chgData name="Steven Judd" userId="a7ccf22934a4c904" providerId="LiveId" clId="{45ED9E7E-37E8-4175-BF5D-02A96788C880}" dt="2020-07-13T00:39:27.098" v="5975" actId="20577"/>
        <pc:sldMkLst>
          <pc:docMk/>
          <pc:sldMk cId="1219076198" sldId="256"/>
        </pc:sldMkLst>
        <pc:spChg chg="mod">
          <ac:chgData name="Steven Judd" userId="a7ccf22934a4c904" providerId="LiveId" clId="{45ED9E7E-37E8-4175-BF5D-02A96788C880}" dt="2020-07-05T23:55:27.885" v="15" actId="20577"/>
          <ac:spMkLst>
            <pc:docMk/>
            <pc:sldMk cId="1219076198" sldId="256"/>
            <ac:spMk id="2" creationId="{E3D21CF9-D976-4BFF-8703-F9619A5EB51B}"/>
          </ac:spMkLst>
        </pc:spChg>
        <pc:spChg chg="mod">
          <ac:chgData name="Steven Judd" userId="a7ccf22934a4c904" providerId="LiveId" clId="{45ED9E7E-37E8-4175-BF5D-02A96788C880}" dt="2020-07-05T23:55:14.230" v="9"/>
          <ac:spMkLst>
            <pc:docMk/>
            <pc:sldMk cId="1219076198" sldId="256"/>
            <ac:spMk id="3" creationId="{EEC07CE5-29AB-40C5-94C8-3FA1BF82704B}"/>
          </ac:spMkLst>
        </pc:spChg>
      </pc:sldChg>
      <pc:sldChg chg="del">
        <pc:chgData name="Steven Judd" userId="a7ccf22934a4c904" providerId="LiveId" clId="{45ED9E7E-37E8-4175-BF5D-02A96788C880}" dt="2020-07-06T00:01:28.623" v="236" actId="2696"/>
        <pc:sldMkLst>
          <pc:docMk/>
          <pc:sldMk cId="437340481" sldId="259"/>
        </pc:sldMkLst>
      </pc:sldChg>
      <pc:sldChg chg="addSp delSp modSp modAnim">
        <pc:chgData name="Steven Judd" userId="a7ccf22934a4c904" providerId="LiveId" clId="{45ED9E7E-37E8-4175-BF5D-02A96788C880}" dt="2020-07-12T19:09:44.384" v="5200" actId="207"/>
        <pc:sldMkLst>
          <pc:docMk/>
          <pc:sldMk cId="2113500993" sldId="260"/>
        </pc:sldMkLst>
        <pc:spChg chg="mod">
          <ac:chgData name="Steven Judd" userId="a7ccf22934a4c904" providerId="LiveId" clId="{45ED9E7E-37E8-4175-BF5D-02A96788C880}" dt="2020-07-06T00:01:57.280" v="248" actId="20577"/>
          <ac:spMkLst>
            <pc:docMk/>
            <pc:sldMk cId="2113500993" sldId="260"/>
            <ac:spMk id="2" creationId="{103302A2-E327-4E2B-AEF0-A45C04541E3E}"/>
          </ac:spMkLst>
        </pc:spChg>
        <pc:spChg chg="mod">
          <ac:chgData name="Steven Judd" userId="a7ccf22934a4c904" providerId="LiveId" clId="{45ED9E7E-37E8-4175-BF5D-02A96788C880}" dt="2020-07-12T19:09:44.384" v="5200" actId="207"/>
          <ac:spMkLst>
            <pc:docMk/>
            <pc:sldMk cId="2113500993" sldId="260"/>
            <ac:spMk id="3" creationId="{20F57E8A-1017-463A-9ECA-AC7581AD952F}"/>
          </ac:spMkLst>
        </pc:spChg>
        <pc:picChg chg="add del mod">
          <ac:chgData name="Steven Judd" userId="a7ccf22934a4c904" providerId="LiveId" clId="{45ED9E7E-37E8-4175-BF5D-02A96788C880}" dt="2020-07-06T00:16:03.716" v="466" actId="478"/>
          <ac:picMkLst>
            <pc:docMk/>
            <pc:sldMk cId="2113500993" sldId="260"/>
            <ac:picMk id="4" creationId="{9A0D3961-01C0-402F-A2A4-1C96BACF83F2}"/>
          </ac:picMkLst>
        </pc:picChg>
        <pc:picChg chg="add del mod ord">
          <ac:chgData name="Steven Judd" userId="a7ccf22934a4c904" providerId="LiveId" clId="{45ED9E7E-37E8-4175-BF5D-02A96788C880}" dt="2020-07-06T00:28:20.510" v="829" actId="478"/>
          <ac:picMkLst>
            <pc:docMk/>
            <pc:sldMk cId="2113500993" sldId="260"/>
            <ac:picMk id="5" creationId="{60B57508-DE15-42C6-8573-B0DD5A14FE73}"/>
          </ac:picMkLst>
        </pc:picChg>
        <pc:picChg chg="add del">
          <ac:chgData name="Steven Judd" userId="a7ccf22934a4c904" providerId="LiveId" clId="{45ED9E7E-37E8-4175-BF5D-02A96788C880}" dt="2020-07-06T00:28:18.363" v="828" actId="478"/>
          <ac:picMkLst>
            <pc:docMk/>
            <pc:sldMk cId="2113500993" sldId="260"/>
            <ac:picMk id="6" creationId="{968B88FC-650F-4FB0-A8BE-F340DC516566}"/>
          </ac:picMkLst>
        </pc:picChg>
      </pc:sldChg>
      <pc:sldChg chg="del">
        <pc:chgData name="Steven Judd" userId="a7ccf22934a4c904" providerId="LiveId" clId="{45ED9E7E-37E8-4175-BF5D-02A96788C880}" dt="2020-07-06T00:01:35.130" v="237" actId="2696"/>
        <pc:sldMkLst>
          <pc:docMk/>
          <pc:sldMk cId="1164109485" sldId="261"/>
        </pc:sldMkLst>
      </pc:sldChg>
      <pc:sldChg chg="delSp modSp modAnim">
        <pc:chgData name="Steven Judd" userId="a7ccf22934a4c904" providerId="LiveId" clId="{45ED9E7E-37E8-4175-BF5D-02A96788C880}" dt="2020-07-12T19:59:37.761" v="5292" actId="20577"/>
        <pc:sldMkLst>
          <pc:docMk/>
          <pc:sldMk cId="788638836" sldId="262"/>
        </pc:sldMkLst>
        <pc:spChg chg="mod">
          <ac:chgData name="Steven Judd" userId="a7ccf22934a4c904" providerId="LiveId" clId="{45ED9E7E-37E8-4175-BF5D-02A96788C880}" dt="2020-07-06T00:33:59.155" v="1087" actId="20577"/>
          <ac:spMkLst>
            <pc:docMk/>
            <pc:sldMk cId="788638836" sldId="262"/>
            <ac:spMk id="2" creationId="{02AE58CD-75C2-4D61-98C3-7295E4C4B072}"/>
          </ac:spMkLst>
        </pc:spChg>
        <pc:spChg chg="mod">
          <ac:chgData name="Steven Judd" userId="a7ccf22934a4c904" providerId="LiveId" clId="{45ED9E7E-37E8-4175-BF5D-02A96788C880}" dt="2020-07-12T19:59:37.761" v="5292" actId="20577"/>
          <ac:spMkLst>
            <pc:docMk/>
            <pc:sldMk cId="788638836" sldId="262"/>
            <ac:spMk id="3" creationId="{6982458C-8FAE-420D-A210-BDB58F034B2F}"/>
          </ac:spMkLst>
        </pc:spChg>
        <pc:picChg chg="del">
          <ac:chgData name="Steven Judd" userId="a7ccf22934a4c904" providerId="LiveId" clId="{45ED9E7E-37E8-4175-BF5D-02A96788C880}" dt="2020-07-06T00:34:04.872" v="1088" actId="478"/>
          <ac:picMkLst>
            <pc:docMk/>
            <pc:sldMk cId="788638836" sldId="262"/>
            <ac:picMk id="1026" creationId="{235F6E5A-9EDA-4D01-8E30-2A95EF80F06D}"/>
          </ac:picMkLst>
        </pc:picChg>
      </pc:sldChg>
      <pc:sldChg chg="del">
        <pc:chgData name="Steven Judd" userId="a7ccf22934a4c904" providerId="LiveId" clId="{45ED9E7E-37E8-4175-BF5D-02A96788C880}" dt="2020-07-06T00:38:32.486" v="1336" actId="2696"/>
        <pc:sldMkLst>
          <pc:docMk/>
          <pc:sldMk cId="2658849932" sldId="263"/>
        </pc:sldMkLst>
      </pc:sldChg>
      <pc:sldChg chg="addSp modSp modAnim modNotesTx">
        <pc:chgData name="Steven Judd" userId="a7ccf22934a4c904" providerId="LiveId" clId="{45ED9E7E-37E8-4175-BF5D-02A96788C880}" dt="2020-07-13T02:48:25.565" v="5982" actId="1037"/>
        <pc:sldMkLst>
          <pc:docMk/>
          <pc:sldMk cId="2541068823" sldId="264"/>
        </pc:sldMkLst>
        <pc:spChg chg="mod">
          <ac:chgData name="Steven Judd" userId="a7ccf22934a4c904" providerId="LiveId" clId="{45ED9E7E-37E8-4175-BF5D-02A96788C880}" dt="2020-07-06T00:41:33.769" v="1535" actId="20577"/>
          <ac:spMkLst>
            <pc:docMk/>
            <pc:sldMk cId="2541068823" sldId="264"/>
            <ac:spMk id="2" creationId="{DBC6A642-546E-45C8-8FFF-ED1E24DA034F}"/>
          </ac:spMkLst>
        </pc:spChg>
        <pc:spChg chg="mod">
          <ac:chgData name="Steven Judd" userId="a7ccf22934a4c904" providerId="LiveId" clId="{45ED9E7E-37E8-4175-BF5D-02A96788C880}" dt="2020-07-13T00:36:49.430" v="5914" actId="6549"/>
          <ac:spMkLst>
            <pc:docMk/>
            <pc:sldMk cId="2541068823" sldId="264"/>
            <ac:spMk id="3" creationId="{9321ED20-230E-4066-BEE6-906F2FDB7BAB}"/>
          </ac:spMkLst>
        </pc:spChg>
        <pc:picChg chg="add mod ord">
          <ac:chgData name="Steven Judd" userId="a7ccf22934a4c904" providerId="LiveId" clId="{45ED9E7E-37E8-4175-BF5D-02A96788C880}" dt="2020-07-13T02:48:25.565" v="5982" actId="1037"/>
          <ac:picMkLst>
            <pc:docMk/>
            <pc:sldMk cId="2541068823" sldId="264"/>
            <ac:picMk id="5" creationId="{E1A6AFB5-7659-4467-AC7C-085F5060A258}"/>
          </ac:picMkLst>
        </pc:picChg>
      </pc:sldChg>
      <pc:sldChg chg="del">
        <pc:chgData name="Steven Judd" userId="a7ccf22934a4c904" providerId="LiveId" clId="{45ED9E7E-37E8-4175-BF5D-02A96788C880}" dt="2020-07-06T04:43:32.475" v="1665" actId="2696"/>
        <pc:sldMkLst>
          <pc:docMk/>
          <pc:sldMk cId="2060513023" sldId="265"/>
        </pc:sldMkLst>
      </pc:sldChg>
      <pc:sldChg chg="addSp modSp modAnim">
        <pc:chgData name="Steven Judd" userId="a7ccf22934a4c904" providerId="LiveId" clId="{45ED9E7E-37E8-4175-BF5D-02A96788C880}" dt="2020-07-13T02:49:40.454" v="5999" actId="14100"/>
        <pc:sldMkLst>
          <pc:docMk/>
          <pc:sldMk cId="4038203501" sldId="266"/>
        </pc:sldMkLst>
        <pc:spChg chg="mod">
          <ac:chgData name="Steven Judd" userId="a7ccf22934a4c904" providerId="LiveId" clId="{45ED9E7E-37E8-4175-BF5D-02A96788C880}" dt="2020-07-06T04:45:59.433" v="1921" actId="20577"/>
          <ac:spMkLst>
            <pc:docMk/>
            <pc:sldMk cId="4038203501" sldId="266"/>
            <ac:spMk id="2" creationId="{B0ADB5D2-1D17-4F73-8BF1-471695A5C770}"/>
          </ac:spMkLst>
        </pc:spChg>
        <pc:spChg chg="mod">
          <ac:chgData name="Steven Judd" userId="a7ccf22934a4c904" providerId="LiveId" clId="{45ED9E7E-37E8-4175-BF5D-02A96788C880}" dt="2020-07-13T00:37:54.399" v="5920" actId="14100"/>
          <ac:spMkLst>
            <pc:docMk/>
            <pc:sldMk cId="4038203501" sldId="266"/>
            <ac:spMk id="3" creationId="{C3A9B530-0659-4BC2-BEE5-07DD4C2C0C26}"/>
          </ac:spMkLst>
        </pc:spChg>
        <pc:picChg chg="add mod ord">
          <ac:chgData name="Steven Judd" userId="a7ccf22934a4c904" providerId="LiveId" clId="{45ED9E7E-37E8-4175-BF5D-02A96788C880}" dt="2020-07-13T02:49:40.454" v="5999" actId="14100"/>
          <ac:picMkLst>
            <pc:docMk/>
            <pc:sldMk cId="4038203501" sldId="266"/>
            <ac:picMk id="7" creationId="{77953FD1-E233-4C10-876C-CED98E8DE4F7}"/>
          </ac:picMkLst>
        </pc:picChg>
      </pc:sldChg>
      <pc:sldChg chg="del">
        <pc:chgData name="Steven Judd" userId="a7ccf22934a4c904" providerId="LiveId" clId="{45ED9E7E-37E8-4175-BF5D-02A96788C880}" dt="2020-07-06T04:46:15.522" v="1922" actId="2696"/>
        <pc:sldMkLst>
          <pc:docMk/>
          <pc:sldMk cId="2976487208" sldId="267"/>
        </pc:sldMkLst>
      </pc:sldChg>
      <pc:sldChg chg="del ord">
        <pc:chgData name="Steven Judd" userId="a7ccf22934a4c904" providerId="LiveId" clId="{45ED9E7E-37E8-4175-BF5D-02A96788C880}" dt="2020-07-12T05:21:18.069" v="4660" actId="2696"/>
        <pc:sldMkLst>
          <pc:docMk/>
          <pc:sldMk cId="3720565586" sldId="268"/>
        </pc:sldMkLst>
      </pc:sldChg>
      <pc:sldChg chg="del">
        <pc:chgData name="Steven Judd" userId="a7ccf22934a4c904" providerId="LiveId" clId="{45ED9E7E-37E8-4175-BF5D-02A96788C880}" dt="2020-07-06T04:55:54.504" v="2023" actId="2696"/>
        <pc:sldMkLst>
          <pc:docMk/>
          <pc:sldMk cId="243703959" sldId="269"/>
        </pc:sldMkLst>
      </pc:sldChg>
      <pc:sldChg chg="modSp modAnim">
        <pc:chgData name="Steven Judd" userId="a7ccf22934a4c904" providerId="LiveId" clId="{45ED9E7E-37E8-4175-BF5D-02A96788C880}" dt="2020-07-12T21:55:50.413" v="5443" actId="207"/>
        <pc:sldMkLst>
          <pc:docMk/>
          <pc:sldMk cId="277530904" sldId="270"/>
        </pc:sldMkLst>
        <pc:spChg chg="mod">
          <ac:chgData name="Steven Judd" userId="a7ccf22934a4c904" providerId="LiveId" clId="{45ED9E7E-37E8-4175-BF5D-02A96788C880}" dt="2020-07-06T04:46:36.705" v="1966" actId="20577"/>
          <ac:spMkLst>
            <pc:docMk/>
            <pc:sldMk cId="277530904" sldId="270"/>
            <ac:spMk id="2" creationId="{EE3422E6-6AA9-46E1-BC4F-6D319DC0586A}"/>
          </ac:spMkLst>
        </pc:spChg>
        <pc:spChg chg="mod">
          <ac:chgData name="Steven Judd" userId="a7ccf22934a4c904" providerId="LiveId" clId="{45ED9E7E-37E8-4175-BF5D-02A96788C880}" dt="2020-07-12T21:55:50.413" v="5443" actId="207"/>
          <ac:spMkLst>
            <pc:docMk/>
            <pc:sldMk cId="277530904" sldId="270"/>
            <ac:spMk id="3" creationId="{4D790283-EC87-4702-A5F5-E16FC94D14D4}"/>
          </ac:spMkLst>
        </pc:spChg>
      </pc:sldChg>
      <pc:sldChg chg="del">
        <pc:chgData name="Steven Judd" userId="a7ccf22934a4c904" providerId="LiveId" clId="{45ED9E7E-37E8-4175-BF5D-02A96788C880}" dt="2020-07-06T04:56:36.626" v="2038" actId="2696"/>
        <pc:sldMkLst>
          <pc:docMk/>
          <pc:sldMk cId="1786888644" sldId="271"/>
        </pc:sldMkLst>
      </pc:sldChg>
      <pc:sldChg chg="modSp modAnim">
        <pc:chgData name="Steven Judd" userId="a7ccf22934a4c904" providerId="LiveId" clId="{45ED9E7E-37E8-4175-BF5D-02A96788C880}" dt="2020-07-12T22:54:36.135" v="5480" actId="27636"/>
        <pc:sldMkLst>
          <pc:docMk/>
          <pc:sldMk cId="851782891" sldId="272"/>
        </pc:sldMkLst>
        <pc:spChg chg="mod">
          <ac:chgData name="Steven Judd" userId="a7ccf22934a4c904" providerId="LiveId" clId="{45ED9E7E-37E8-4175-BF5D-02A96788C880}" dt="2020-07-06T04:56:30.502" v="2037" actId="20577"/>
          <ac:spMkLst>
            <pc:docMk/>
            <pc:sldMk cId="851782891" sldId="272"/>
            <ac:spMk id="2" creationId="{253AD5CD-A43F-40F9-B480-BD57661F3F5F}"/>
          </ac:spMkLst>
        </pc:spChg>
        <pc:spChg chg="mod">
          <ac:chgData name="Steven Judd" userId="a7ccf22934a4c904" providerId="LiveId" clId="{45ED9E7E-37E8-4175-BF5D-02A96788C880}" dt="2020-07-12T22:54:36.135" v="5480" actId="27636"/>
          <ac:spMkLst>
            <pc:docMk/>
            <pc:sldMk cId="851782891" sldId="272"/>
            <ac:spMk id="3" creationId="{AED733C0-595B-4625-B5DC-4E8F0EA6367D}"/>
          </ac:spMkLst>
        </pc:spChg>
      </pc:sldChg>
      <pc:sldChg chg="del">
        <pc:chgData name="Steven Judd" userId="a7ccf22934a4c904" providerId="LiveId" clId="{45ED9E7E-37E8-4175-BF5D-02A96788C880}" dt="2020-07-06T04:57:40.895" v="2074" actId="2696"/>
        <pc:sldMkLst>
          <pc:docMk/>
          <pc:sldMk cId="4118296492" sldId="273"/>
        </pc:sldMkLst>
      </pc:sldChg>
      <pc:sldChg chg="modSp modAnim">
        <pc:chgData name="Steven Judd" userId="a7ccf22934a4c904" providerId="LiveId" clId="{45ED9E7E-37E8-4175-BF5D-02A96788C880}" dt="2020-07-12T23:42:43.034" v="5616"/>
        <pc:sldMkLst>
          <pc:docMk/>
          <pc:sldMk cId="4167201954" sldId="274"/>
        </pc:sldMkLst>
        <pc:spChg chg="mod">
          <ac:chgData name="Steven Judd" userId="a7ccf22934a4c904" providerId="LiveId" clId="{45ED9E7E-37E8-4175-BF5D-02A96788C880}" dt="2020-07-06T04:57:02.210" v="2058" actId="20577"/>
          <ac:spMkLst>
            <pc:docMk/>
            <pc:sldMk cId="4167201954" sldId="274"/>
            <ac:spMk id="2" creationId="{8C3B2DBE-EEFD-48DA-86C5-266590A9DF37}"/>
          </ac:spMkLst>
        </pc:spChg>
        <pc:spChg chg="mod">
          <ac:chgData name="Steven Judd" userId="a7ccf22934a4c904" providerId="LiveId" clId="{45ED9E7E-37E8-4175-BF5D-02A96788C880}" dt="2020-07-12T22:59:07.344" v="5614" actId="207"/>
          <ac:spMkLst>
            <pc:docMk/>
            <pc:sldMk cId="4167201954" sldId="274"/>
            <ac:spMk id="3" creationId="{B416DC13-9C7B-41C9-BE12-F29C5CE868FD}"/>
          </ac:spMkLst>
        </pc:spChg>
      </pc:sldChg>
      <pc:sldChg chg="del ord">
        <pc:chgData name="Steven Judd" userId="a7ccf22934a4c904" providerId="LiveId" clId="{45ED9E7E-37E8-4175-BF5D-02A96788C880}" dt="2020-07-12T05:21:13.136" v="4659" actId="2696"/>
        <pc:sldMkLst>
          <pc:docMk/>
          <pc:sldMk cId="3900807523" sldId="275"/>
        </pc:sldMkLst>
      </pc:sldChg>
      <pc:sldChg chg="del">
        <pc:chgData name="Steven Judd" userId="a7ccf22934a4c904" providerId="LiveId" clId="{45ED9E7E-37E8-4175-BF5D-02A96788C880}" dt="2020-07-06T04:58:10.389" v="2075" actId="2696"/>
        <pc:sldMkLst>
          <pc:docMk/>
          <pc:sldMk cId="3586299893" sldId="276"/>
        </pc:sldMkLst>
      </pc:sldChg>
      <pc:sldChg chg="del">
        <pc:chgData name="Steven Judd" userId="a7ccf22934a4c904" providerId="LiveId" clId="{45ED9E7E-37E8-4175-BF5D-02A96788C880}" dt="2020-07-06T04:58:16.677" v="2076" actId="2696"/>
        <pc:sldMkLst>
          <pc:docMk/>
          <pc:sldMk cId="2049899421" sldId="277"/>
        </pc:sldMkLst>
      </pc:sldChg>
      <pc:sldChg chg="modSp modAnim addCm modCm">
        <pc:chgData name="Steven Judd" userId="a7ccf22934a4c904" providerId="LiveId" clId="{45ED9E7E-37E8-4175-BF5D-02A96788C880}" dt="2020-07-12T05:44:00.409" v="5168" actId="20577"/>
        <pc:sldMkLst>
          <pc:docMk/>
          <pc:sldMk cId="2364882976" sldId="278"/>
        </pc:sldMkLst>
        <pc:spChg chg="mod">
          <ac:chgData name="Steven Judd" userId="a7ccf22934a4c904" providerId="LiveId" clId="{45ED9E7E-37E8-4175-BF5D-02A96788C880}" dt="2020-07-12T05:44:00.409" v="5168" actId="20577"/>
          <ac:spMkLst>
            <pc:docMk/>
            <pc:sldMk cId="2364882976" sldId="278"/>
            <ac:spMk id="3" creationId="{664E729A-68B7-44F3-A72E-B7E53E06D034}"/>
          </ac:spMkLst>
        </pc:spChg>
      </pc:sldChg>
      <pc:sldChg chg="modSp">
        <pc:chgData name="Steven Judd" userId="a7ccf22934a4c904" providerId="LiveId" clId="{45ED9E7E-37E8-4175-BF5D-02A96788C880}" dt="2020-07-07T14:14:20.839" v="2100"/>
        <pc:sldMkLst>
          <pc:docMk/>
          <pc:sldMk cId="1297124199" sldId="279"/>
        </pc:sldMkLst>
        <pc:spChg chg="mod">
          <ac:chgData name="Steven Judd" userId="a7ccf22934a4c904" providerId="LiveId" clId="{45ED9E7E-37E8-4175-BF5D-02A96788C880}" dt="2020-07-07T14:14:20.839" v="2100"/>
          <ac:spMkLst>
            <pc:docMk/>
            <pc:sldMk cId="1297124199" sldId="279"/>
            <ac:spMk id="3" creationId="{39F4FE75-7BA1-4126-B858-3E9FFED84B54}"/>
          </ac:spMkLst>
        </pc:spChg>
      </pc:sldChg>
      <pc:sldChg chg="modSp modAnim">
        <pc:chgData name="Steven Judd" userId="a7ccf22934a4c904" providerId="LiveId" clId="{45ED9E7E-37E8-4175-BF5D-02A96788C880}" dt="2020-07-12T18:50:17.288" v="5196" actId="20577"/>
        <pc:sldMkLst>
          <pc:docMk/>
          <pc:sldMk cId="3668908373" sldId="280"/>
        </pc:sldMkLst>
        <pc:spChg chg="mod">
          <ac:chgData name="Steven Judd" userId="a7ccf22934a4c904" providerId="LiveId" clId="{45ED9E7E-37E8-4175-BF5D-02A96788C880}" dt="2020-07-05T23:58:42.231" v="36" actId="20577"/>
          <ac:spMkLst>
            <pc:docMk/>
            <pc:sldMk cId="3668908373" sldId="280"/>
            <ac:spMk id="2" creationId="{FEF37489-1F00-4B6F-A5C4-CB4DBD477B0B}"/>
          </ac:spMkLst>
        </pc:spChg>
        <pc:spChg chg="mod">
          <ac:chgData name="Steven Judd" userId="a7ccf22934a4c904" providerId="LiveId" clId="{45ED9E7E-37E8-4175-BF5D-02A96788C880}" dt="2020-07-12T18:50:17.288" v="5196" actId="20577"/>
          <ac:spMkLst>
            <pc:docMk/>
            <pc:sldMk cId="3668908373" sldId="280"/>
            <ac:spMk id="3" creationId="{6BCCA760-3A9E-44BE-A65E-9C05213D0645}"/>
          </ac:spMkLst>
        </pc:spChg>
      </pc:sldChg>
      <pc:sldChg chg="addSp delSp modSp add setBg delAnim modAnim delDesignElem">
        <pc:chgData name="Steven Judd" userId="a7ccf22934a4c904" providerId="LiveId" clId="{45ED9E7E-37E8-4175-BF5D-02A96788C880}" dt="2020-07-13T00:34:05.316" v="5912"/>
        <pc:sldMkLst>
          <pc:docMk/>
          <pc:sldMk cId="1596721942" sldId="281"/>
        </pc:sldMkLst>
        <pc:spChg chg="del">
          <ac:chgData name="Steven Judd" userId="a7ccf22934a4c904" providerId="LiveId" clId="{45ED9E7E-37E8-4175-BF5D-02A96788C880}" dt="2020-07-06T00:27:56.458" v="826" actId="478"/>
          <ac:spMkLst>
            <pc:docMk/>
            <pc:sldMk cId="1596721942" sldId="281"/>
            <ac:spMk id="2" creationId="{103302A2-E327-4E2B-AEF0-A45C04541E3E}"/>
          </ac:spMkLst>
        </pc:spChg>
        <pc:spChg chg="del">
          <ac:chgData name="Steven Judd" userId="a7ccf22934a4c904" providerId="LiveId" clId="{45ED9E7E-37E8-4175-BF5D-02A96788C880}" dt="2020-07-06T00:24:37.030" v="803" actId="478"/>
          <ac:spMkLst>
            <pc:docMk/>
            <pc:sldMk cId="1596721942" sldId="281"/>
            <ac:spMk id="3" creationId="{20F57E8A-1017-463A-9ECA-AC7581AD952F}"/>
          </ac:spMkLst>
        </pc:spChg>
        <pc:spChg chg="add del mod">
          <ac:chgData name="Steven Judd" userId="a7ccf22934a4c904" providerId="LiveId" clId="{45ED9E7E-37E8-4175-BF5D-02A96788C880}" dt="2020-07-06T00:24:59.991" v="804" actId="478"/>
          <ac:spMkLst>
            <pc:docMk/>
            <pc:sldMk cId="1596721942" sldId="281"/>
            <ac:spMk id="7" creationId="{A4D09F8E-8A1C-4431-B933-81A522F5DAC8}"/>
          </ac:spMkLst>
        </pc:spChg>
        <pc:spChg chg="add mod">
          <ac:chgData name="Steven Judd" userId="a7ccf22934a4c904" providerId="LiveId" clId="{45ED9E7E-37E8-4175-BF5D-02A96788C880}" dt="2020-07-06T00:27:32.825" v="825" actId="14100"/>
          <ac:spMkLst>
            <pc:docMk/>
            <pc:sldMk cId="1596721942" sldId="281"/>
            <ac:spMk id="8" creationId="{2BBA380A-54BA-46B2-897F-7F9C9658208B}"/>
          </ac:spMkLst>
        </pc:spChg>
        <pc:spChg chg="add del mod">
          <ac:chgData name="Steven Judd" userId="a7ccf22934a4c904" providerId="LiveId" clId="{45ED9E7E-37E8-4175-BF5D-02A96788C880}" dt="2020-07-06T00:28:09.540" v="827" actId="478"/>
          <ac:spMkLst>
            <pc:docMk/>
            <pc:sldMk cId="1596721942" sldId="281"/>
            <ac:spMk id="10" creationId="{F0CF3FFB-5CD0-4A09-88D8-D83331C6C855}"/>
          </ac:spMkLst>
        </pc:spChg>
        <pc:spChg chg="add mod">
          <ac:chgData name="Steven Judd" userId="a7ccf22934a4c904" providerId="LiveId" clId="{45ED9E7E-37E8-4175-BF5D-02A96788C880}" dt="2020-07-13T00:29:07.003" v="5854" actId="14100"/>
          <ac:spMkLst>
            <pc:docMk/>
            <pc:sldMk cId="1596721942" sldId="281"/>
            <ac:spMk id="13" creationId="{1243B617-37A1-4AE6-8014-0684A7B4C5A5}"/>
          </ac:spMkLst>
        </pc:spChg>
        <pc:spChg chg="add mod">
          <ac:chgData name="Steven Judd" userId="a7ccf22934a4c904" providerId="LiveId" clId="{45ED9E7E-37E8-4175-BF5D-02A96788C880}" dt="2020-07-06T00:32:52.645" v="1070" actId="14100"/>
          <ac:spMkLst>
            <pc:docMk/>
            <pc:sldMk cId="1596721942" sldId="281"/>
            <ac:spMk id="14" creationId="{B4980F69-4AF1-4F8B-A912-6DA15E312631}"/>
          </ac:spMkLst>
        </pc:spChg>
        <pc:spChg chg="add mod">
          <ac:chgData name="Steven Judd" userId="a7ccf22934a4c904" providerId="LiveId" clId="{45ED9E7E-37E8-4175-BF5D-02A96788C880}" dt="2020-07-13T00:28:57.999" v="5853" actId="14100"/>
          <ac:spMkLst>
            <pc:docMk/>
            <pc:sldMk cId="1596721942" sldId="281"/>
            <ac:spMk id="15" creationId="{7F09EB27-51D5-4390-A31C-B1C673004746}"/>
          </ac:spMkLst>
        </pc:spChg>
        <pc:spChg chg="del">
          <ac:chgData name="Steven Judd" userId="a7ccf22934a4c904" providerId="LiveId" clId="{45ED9E7E-37E8-4175-BF5D-02A96788C880}" dt="2020-07-06T00:24:17.609" v="802"/>
          <ac:spMkLst>
            <pc:docMk/>
            <pc:sldMk cId="1596721942" sldId="281"/>
            <ac:spMk id="24" creationId="{B775CD93-9DF2-48CB-9F57-1BCA9A46C7FA}"/>
          </ac:spMkLst>
        </pc:spChg>
        <pc:spChg chg="del">
          <ac:chgData name="Steven Judd" userId="a7ccf22934a4c904" providerId="LiveId" clId="{45ED9E7E-37E8-4175-BF5D-02A96788C880}" dt="2020-07-06T00:24:17.609" v="802"/>
          <ac:spMkLst>
            <pc:docMk/>
            <pc:sldMk cId="1596721942" sldId="281"/>
            <ac:spMk id="25" creationId="{6166C6D1-23AC-49C4-BA07-238E4E9F8CEB}"/>
          </ac:spMkLst>
        </pc:spChg>
        <pc:spChg chg="del">
          <ac:chgData name="Steven Judd" userId="a7ccf22934a4c904" providerId="LiveId" clId="{45ED9E7E-37E8-4175-BF5D-02A96788C880}" dt="2020-07-06T00:24:17.609" v="802"/>
          <ac:spMkLst>
            <pc:docMk/>
            <pc:sldMk cId="1596721942" sldId="281"/>
            <ac:spMk id="26" creationId="{1C091803-41C2-48E0-9228-5148460C7479}"/>
          </ac:spMkLst>
        </pc:spChg>
        <pc:picChg chg="mod">
          <ac:chgData name="Steven Judd" userId="a7ccf22934a4c904" providerId="LiveId" clId="{45ED9E7E-37E8-4175-BF5D-02A96788C880}" dt="2020-07-06T00:25:10.863" v="806" actId="1076"/>
          <ac:picMkLst>
            <pc:docMk/>
            <pc:sldMk cId="1596721942" sldId="281"/>
            <ac:picMk id="5" creationId="{60B57508-DE15-42C6-8573-B0DD5A14FE73}"/>
          </ac:picMkLst>
        </pc:picChg>
        <pc:picChg chg="mod">
          <ac:chgData name="Steven Judd" userId="a7ccf22934a4c904" providerId="LiveId" clId="{45ED9E7E-37E8-4175-BF5D-02A96788C880}" dt="2020-07-06T00:25:49.821" v="811" actId="1076"/>
          <ac:picMkLst>
            <pc:docMk/>
            <pc:sldMk cId="1596721942" sldId="281"/>
            <ac:picMk id="6" creationId="{968B88FC-650F-4FB0-A8BE-F340DC516566}"/>
          </ac:picMkLst>
        </pc:picChg>
        <pc:cxnChg chg="add mod">
          <ac:chgData name="Steven Judd" userId="a7ccf22934a4c904" providerId="LiveId" clId="{45ED9E7E-37E8-4175-BF5D-02A96788C880}" dt="2020-07-13T00:25:55.627" v="5843" actId="14100"/>
          <ac:cxnSpMkLst>
            <pc:docMk/>
            <pc:sldMk cId="1596721942" sldId="281"/>
            <ac:cxnSpMk id="7" creationId="{8EAFEFA4-C1A0-442B-B78C-63BC5EF83F3E}"/>
          </ac:cxnSpMkLst>
        </pc:cxnChg>
        <pc:cxnChg chg="add mod">
          <ac:chgData name="Steven Judd" userId="a7ccf22934a4c904" providerId="LiveId" clId="{45ED9E7E-37E8-4175-BF5D-02A96788C880}" dt="2020-07-06T00:33:26.167" v="1073" actId="1582"/>
          <ac:cxnSpMkLst>
            <pc:docMk/>
            <pc:sldMk cId="1596721942" sldId="281"/>
            <ac:cxnSpMk id="12" creationId="{6F4BF64D-2368-4550-9C85-E13D48EF6732}"/>
          </ac:cxnSpMkLst>
        </pc:cxnChg>
        <pc:cxnChg chg="add mod">
          <ac:chgData name="Steven Judd" userId="a7ccf22934a4c904" providerId="LiveId" clId="{45ED9E7E-37E8-4175-BF5D-02A96788C880}" dt="2020-07-13T00:31:40.065" v="5903" actId="14100"/>
          <ac:cxnSpMkLst>
            <pc:docMk/>
            <pc:sldMk cId="1596721942" sldId="281"/>
            <ac:cxnSpMk id="16" creationId="{7A906E3B-3ADF-41BD-B190-A142666C4375}"/>
          </ac:cxnSpMkLst>
        </pc:cxnChg>
        <pc:cxnChg chg="add mod">
          <ac:chgData name="Steven Judd" userId="a7ccf22934a4c904" providerId="LiveId" clId="{45ED9E7E-37E8-4175-BF5D-02A96788C880}" dt="2020-07-13T00:32:08.479" v="5904" actId="14100"/>
          <ac:cxnSpMkLst>
            <pc:docMk/>
            <pc:sldMk cId="1596721942" sldId="281"/>
            <ac:cxnSpMk id="17" creationId="{AAC2C371-5E74-40B7-AF14-4F2B7C9D33D5}"/>
          </ac:cxnSpMkLst>
        </pc:cxnChg>
      </pc:sldChg>
      <pc:sldChg chg="delSp add del setBg delDesignElem">
        <pc:chgData name="Steven Judd" userId="a7ccf22934a4c904" providerId="LiveId" clId="{45ED9E7E-37E8-4175-BF5D-02A96788C880}" dt="2020-07-12T03:46:36.065" v="3523" actId="2696"/>
        <pc:sldMkLst>
          <pc:docMk/>
          <pc:sldMk cId="1633664065" sldId="282"/>
        </pc:sldMkLst>
        <pc:spChg chg="del">
          <ac:chgData name="Steven Judd" userId="a7ccf22934a4c904" providerId="LiveId" clId="{45ED9E7E-37E8-4175-BF5D-02A96788C880}" dt="2020-07-12T03:45:29.774" v="3520"/>
          <ac:spMkLst>
            <pc:docMk/>
            <pc:sldMk cId="1633664065" sldId="282"/>
            <ac:spMk id="8" creationId="{B775CD93-9DF2-48CB-9F57-1BCA9A46C7FA}"/>
          </ac:spMkLst>
        </pc:spChg>
        <pc:spChg chg="del">
          <ac:chgData name="Steven Judd" userId="a7ccf22934a4c904" providerId="LiveId" clId="{45ED9E7E-37E8-4175-BF5D-02A96788C880}" dt="2020-07-12T03:45:29.774" v="3520"/>
          <ac:spMkLst>
            <pc:docMk/>
            <pc:sldMk cId="1633664065" sldId="282"/>
            <ac:spMk id="10" creationId="{6166C6D1-23AC-49C4-BA07-238E4E9F8CEB}"/>
          </ac:spMkLst>
        </pc:spChg>
        <pc:spChg chg="del">
          <ac:chgData name="Steven Judd" userId="a7ccf22934a4c904" providerId="LiveId" clId="{45ED9E7E-37E8-4175-BF5D-02A96788C880}" dt="2020-07-12T03:45:29.774" v="3520"/>
          <ac:spMkLst>
            <pc:docMk/>
            <pc:sldMk cId="1633664065" sldId="282"/>
            <ac:spMk id="12" creationId="{1C091803-41C2-48E0-9228-5148460C7479}"/>
          </ac:spMkLst>
        </pc:spChg>
      </pc:sldChg>
      <pc:sldChg chg="modSp add modAnim">
        <pc:chgData name="Steven Judd" userId="a7ccf22934a4c904" providerId="LiveId" clId="{45ED9E7E-37E8-4175-BF5D-02A96788C880}" dt="2020-07-12T23:49:32.438" v="5814" actId="207"/>
        <pc:sldMkLst>
          <pc:docMk/>
          <pc:sldMk cId="521109102" sldId="283"/>
        </pc:sldMkLst>
        <pc:spChg chg="mod">
          <ac:chgData name="Steven Judd" userId="a7ccf22934a4c904" providerId="LiveId" clId="{45ED9E7E-37E8-4175-BF5D-02A96788C880}" dt="2020-07-12T05:39:06.519" v="5082" actId="20577"/>
          <ac:spMkLst>
            <pc:docMk/>
            <pc:sldMk cId="521109102" sldId="283"/>
            <ac:spMk id="2" creationId="{8C3B2DBE-EEFD-48DA-86C5-266590A9DF37}"/>
          </ac:spMkLst>
        </pc:spChg>
        <pc:spChg chg="mod">
          <ac:chgData name="Steven Judd" userId="a7ccf22934a4c904" providerId="LiveId" clId="{45ED9E7E-37E8-4175-BF5D-02A96788C880}" dt="2020-07-12T23:49:32.438" v="5814" actId="207"/>
          <ac:spMkLst>
            <pc:docMk/>
            <pc:sldMk cId="521109102" sldId="283"/>
            <ac:spMk id="3" creationId="{B416DC13-9C7B-41C9-BE12-F29C5CE868FD}"/>
          </ac:spMkLst>
        </pc:spChg>
      </pc:sldChg>
      <pc:sldChg chg="modSp add modAnim">
        <pc:chgData name="Steven Judd" userId="a7ccf22934a4c904" providerId="LiveId" clId="{45ED9E7E-37E8-4175-BF5D-02A96788C880}" dt="2020-07-12T05:40:48.416" v="5119" actId="108"/>
        <pc:sldMkLst>
          <pc:docMk/>
          <pc:sldMk cId="301537802" sldId="284"/>
        </pc:sldMkLst>
        <pc:spChg chg="mod">
          <ac:chgData name="Steven Judd" userId="a7ccf22934a4c904" providerId="LiveId" clId="{45ED9E7E-37E8-4175-BF5D-02A96788C880}" dt="2020-07-12T05:39:31.774" v="5090" actId="20577"/>
          <ac:spMkLst>
            <pc:docMk/>
            <pc:sldMk cId="301537802" sldId="284"/>
            <ac:spMk id="2" creationId="{8C3B2DBE-EEFD-48DA-86C5-266590A9DF37}"/>
          </ac:spMkLst>
        </pc:spChg>
        <pc:spChg chg="mod">
          <ac:chgData name="Steven Judd" userId="a7ccf22934a4c904" providerId="LiveId" clId="{45ED9E7E-37E8-4175-BF5D-02A96788C880}" dt="2020-07-12T05:40:48.416" v="5119" actId="108"/>
          <ac:spMkLst>
            <pc:docMk/>
            <pc:sldMk cId="301537802" sldId="284"/>
            <ac:spMk id="3" creationId="{B416DC13-9C7B-41C9-BE12-F29C5CE868FD}"/>
          </ac:spMkLst>
        </pc:spChg>
      </pc:sldChg>
    </pc:docChg>
  </pc:docChgLst>
  <pc:docChgLst>
    <pc:chgData name="Steven Judd" userId="a7ccf22934a4c904" providerId="LiveId" clId="{FF4032BE-648C-49D9-946C-50BB9C07A5F3}"/>
    <pc:docChg chg="undo redo custSel addSld delSld modSld sldOrd">
      <pc:chgData name="Steven Judd" userId="a7ccf22934a4c904" providerId="LiveId" clId="{FF4032BE-648C-49D9-946C-50BB9C07A5F3}" dt="2021-04-21T06:17:05.241" v="3017" actId="20577"/>
      <pc:docMkLst>
        <pc:docMk/>
      </pc:docMkLst>
      <pc:sldChg chg="modSp mod modAnim modNotesTx">
        <pc:chgData name="Steven Judd" userId="a7ccf22934a4c904" providerId="LiveId" clId="{FF4032BE-648C-49D9-946C-50BB9C07A5F3}" dt="2021-04-21T05:03:40.797" v="2674"/>
        <pc:sldMkLst>
          <pc:docMk/>
          <pc:sldMk cId="1219076198" sldId="256"/>
        </pc:sldMkLst>
        <pc:spChg chg="mod">
          <ac:chgData name="Steven Judd" userId="a7ccf22934a4c904" providerId="LiveId" clId="{FF4032BE-648C-49D9-946C-50BB9C07A5F3}" dt="2021-04-21T05:03:12.891" v="2672" actId="27636"/>
          <ac:spMkLst>
            <pc:docMk/>
            <pc:sldMk cId="1219076198" sldId="256"/>
            <ac:spMk id="2" creationId="{E3D21CF9-D976-4BFF-8703-F9619A5EB51B}"/>
          </ac:spMkLst>
        </pc:spChg>
        <pc:spChg chg="mod">
          <ac:chgData name="Steven Judd" userId="a7ccf22934a4c904" providerId="LiveId" clId="{FF4032BE-648C-49D9-946C-50BB9C07A5F3}" dt="2021-04-21T05:03:33.612" v="2673" actId="255"/>
          <ac:spMkLst>
            <pc:docMk/>
            <pc:sldMk cId="1219076198" sldId="256"/>
            <ac:spMk id="3" creationId="{EEC07CE5-29AB-40C5-94C8-3FA1BF82704B}"/>
          </ac:spMkLst>
        </pc:spChg>
      </pc:sldChg>
      <pc:sldChg chg="addSp modSp mod modAnim">
        <pc:chgData name="Steven Judd" userId="a7ccf22934a4c904" providerId="LiveId" clId="{FF4032BE-648C-49D9-946C-50BB9C07A5F3}" dt="2021-04-21T05:49:35.083" v="2830" actId="15"/>
        <pc:sldMkLst>
          <pc:docMk/>
          <pc:sldMk cId="3674624923" sldId="258"/>
        </pc:sldMkLst>
        <pc:spChg chg="mod">
          <ac:chgData name="Steven Judd" userId="a7ccf22934a4c904" providerId="LiveId" clId="{FF4032BE-648C-49D9-946C-50BB9C07A5F3}" dt="2021-04-21T05:49:35.083" v="2830" actId="15"/>
          <ac:spMkLst>
            <pc:docMk/>
            <pc:sldMk cId="3674624923" sldId="258"/>
            <ac:spMk id="3" creationId="{6BCCA760-3A9E-44BE-A65E-9C05213D0645}"/>
          </ac:spMkLst>
        </pc:spChg>
        <pc:spChg chg="add mod">
          <ac:chgData name="Steven Judd" userId="a7ccf22934a4c904" providerId="LiveId" clId="{FF4032BE-648C-49D9-946C-50BB9C07A5F3}" dt="2021-04-21T05:01:20.418" v="2666" actId="20577"/>
          <ac:spMkLst>
            <pc:docMk/>
            <pc:sldMk cId="3674624923" sldId="258"/>
            <ac:spMk id="6" creationId="{757F73EC-C2E3-41D2-800D-3C8E24CB2192}"/>
          </ac:spMkLst>
        </pc:spChg>
        <pc:picChg chg="add mod">
          <ac:chgData name="Steven Judd" userId="a7ccf22934a4c904" providerId="LiveId" clId="{FF4032BE-648C-49D9-946C-50BB9C07A5F3}" dt="2021-04-20T05:25:36.625" v="2361" actId="1076"/>
          <ac:picMkLst>
            <pc:docMk/>
            <pc:sldMk cId="3674624923" sldId="258"/>
            <ac:picMk id="5" creationId="{0F466EBD-4003-449D-9419-3F6FAA087860}"/>
          </ac:picMkLst>
        </pc:picChg>
      </pc:sldChg>
      <pc:sldChg chg="addSp delSp modSp mod delAnim modAnim addCm delCm">
        <pc:chgData name="Steven Judd" userId="a7ccf22934a4c904" providerId="LiveId" clId="{FF4032BE-648C-49D9-946C-50BB9C07A5F3}" dt="2021-04-21T05:52:17.363" v="2846"/>
        <pc:sldMkLst>
          <pc:docMk/>
          <pc:sldMk cId="2113500993" sldId="260"/>
        </pc:sldMkLst>
        <pc:spChg chg="mod">
          <ac:chgData name="Steven Judd" userId="a7ccf22934a4c904" providerId="LiveId" clId="{FF4032BE-648C-49D9-946C-50BB9C07A5F3}" dt="2021-04-21T05:51:43.094" v="2843" actId="20577"/>
          <ac:spMkLst>
            <pc:docMk/>
            <pc:sldMk cId="2113500993" sldId="260"/>
            <ac:spMk id="2" creationId="{103302A2-E327-4E2B-AEF0-A45C04541E3E}"/>
          </ac:spMkLst>
        </pc:spChg>
        <pc:spChg chg="mod">
          <ac:chgData name="Steven Judd" userId="a7ccf22934a4c904" providerId="LiveId" clId="{FF4032BE-648C-49D9-946C-50BB9C07A5F3}" dt="2021-04-21T05:52:17.363" v="2846"/>
          <ac:spMkLst>
            <pc:docMk/>
            <pc:sldMk cId="2113500993" sldId="260"/>
            <ac:spMk id="3" creationId="{20F57E8A-1017-463A-9ECA-AC7581AD952F}"/>
          </ac:spMkLst>
        </pc:spChg>
        <pc:spChg chg="add del">
          <ac:chgData name="Steven Judd" userId="a7ccf22934a4c904" providerId="LiveId" clId="{FF4032BE-648C-49D9-946C-50BB9C07A5F3}" dt="2021-04-19T04:52:58.739" v="217"/>
          <ac:spMkLst>
            <pc:docMk/>
            <pc:sldMk cId="2113500993" sldId="260"/>
            <ac:spMk id="4" creationId="{941439FB-4B0A-471C-B9D5-4789F06B8DC3}"/>
          </ac:spMkLst>
        </pc:spChg>
        <pc:spChg chg="add del">
          <ac:chgData name="Steven Judd" userId="a7ccf22934a4c904" providerId="LiveId" clId="{FF4032BE-648C-49D9-946C-50BB9C07A5F3}" dt="2021-04-19T04:53:03.734" v="219"/>
          <ac:spMkLst>
            <pc:docMk/>
            <pc:sldMk cId="2113500993" sldId="260"/>
            <ac:spMk id="5" creationId="{87FA7550-A4B2-4517-AE0C-9D70FFCF3105}"/>
          </ac:spMkLst>
        </pc:spChg>
        <pc:picChg chg="add del mod">
          <ac:chgData name="Steven Judd" userId="a7ccf22934a4c904" providerId="LiveId" clId="{FF4032BE-648C-49D9-946C-50BB9C07A5F3}" dt="2021-04-21T05:51:53.689" v="2845" actId="478"/>
          <ac:picMkLst>
            <pc:docMk/>
            <pc:sldMk cId="2113500993" sldId="260"/>
            <ac:picMk id="6" creationId="{23E4AA00-6A67-4234-A75E-0BFA94EEDD89}"/>
          </ac:picMkLst>
        </pc:picChg>
        <pc:picChg chg="add del">
          <ac:chgData name="Steven Judd" userId="a7ccf22934a4c904" providerId="LiveId" clId="{FF4032BE-648C-49D9-946C-50BB9C07A5F3}" dt="2021-04-19T04:52:58.739" v="217"/>
          <ac:picMkLst>
            <pc:docMk/>
            <pc:sldMk cId="2113500993" sldId="260"/>
            <ac:picMk id="1026" creationId="{5C19D838-BFDA-4A5D-802F-53A69B425D60}"/>
          </ac:picMkLst>
        </pc:picChg>
        <pc:picChg chg="add del">
          <ac:chgData name="Steven Judd" userId="a7ccf22934a4c904" providerId="LiveId" clId="{FF4032BE-648C-49D9-946C-50BB9C07A5F3}" dt="2021-04-19T04:53:03.734" v="219"/>
          <ac:picMkLst>
            <pc:docMk/>
            <pc:sldMk cId="2113500993" sldId="260"/>
            <ac:picMk id="1028" creationId="{3C81C64B-C0B4-438D-83B4-C7AF772D178F}"/>
          </ac:picMkLst>
        </pc:picChg>
      </pc:sldChg>
      <pc:sldChg chg="modSp mod modAnim modNotesTx">
        <pc:chgData name="Steven Judd" userId="a7ccf22934a4c904" providerId="LiveId" clId="{FF4032BE-648C-49D9-946C-50BB9C07A5F3}" dt="2021-04-21T05:09:37.356" v="2725" actId="20577"/>
        <pc:sldMkLst>
          <pc:docMk/>
          <pc:sldMk cId="788638836" sldId="262"/>
        </pc:sldMkLst>
        <pc:spChg chg="mod">
          <ac:chgData name="Steven Judd" userId="a7ccf22934a4c904" providerId="LiveId" clId="{FF4032BE-648C-49D9-946C-50BB9C07A5F3}" dt="2021-04-20T05:30:29.243" v="2397" actId="20577"/>
          <ac:spMkLst>
            <pc:docMk/>
            <pc:sldMk cId="788638836" sldId="262"/>
            <ac:spMk id="2" creationId="{02AE58CD-75C2-4D61-98C3-7295E4C4B072}"/>
          </ac:spMkLst>
        </pc:spChg>
        <pc:spChg chg="mod">
          <ac:chgData name="Steven Judd" userId="a7ccf22934a4c904" providerId="LiveId" clId="{FF4032BE-648C-49D9-946C-50BB9C07A5F3}" dt="2021-04-21T05:09:37.356" v="2725" actId="20577"/>
          <ac:spMkLst>
            <pc:docMk/>
            <pc:sldMk cId="788638836" sldId="262"/>
            <ac:spMk id="3" creationId="{6982458C-8FAE-420D-A210-BDB58F034B2F}"/>
          </ac:spMkLst>
        </pc:spChg>
      </pc:sldChg>
      <pc:sldChg chg="del">
        <pc:chgData name="Steven Judd" userId="a7ccf22934a4c904" providerId="LiveId" clId="{FF4032BE-648C-49D9-946C-50BB9C07A5F3}" dt="2021-04-19T06:10:05.321" v="2275" actId="47"/>
        <pc:sldMkLst>
          <pc:docMk/>
          <pc:sldMk cId="2541068823" sldId="264"/>
        </pc:sldMkLst>
      </pc:sldChg>
      <pc:sldChg chg="del">
        <pc:chgData name="Steven Judd" userId="a7ccf22934a4c904" providerId="LiveId" clId="{FF4032BE-648C-49D9-946C-50BB9C07A5F3}" dt="2021-04-19T06:10:05.321" v="2275" actId="47"/>
        <pc:sldMkLst>
          <pc:docMk/>
          <pc:sldMk cId="4038203501" sldId="266"/>
        </pc:sldMkLst>
      </pc:sldChg>
      <pc:sldChg chg="del">
        <pc:chgData name="Steven Judd" userId="a7ccf22934a4c904" providerId="LiveId" clId="{FF4032BE-648C-49D9-946C-50BB9C07A5F3}" dt="2021-04-19T06:10:05.321" v="2275" actId="47"/>
        <pc:sldMkLst>
          <pc:docMk/>
          <pc:sldMk cId="277530904" sldId="270"/>
        </pc:sldMkLst>
      </pc:sldChg>
      <pc:sldChg chg="del">
        <pc:chgData name="Steven Judd" userId="a7ccf22934a4c904" providerId="LiveId" clId="{FF4032BE-648C-49D9-946C-50BB9C07A5F3}" dt="2021-04-19T06:10:05.321" v="2275" actId="47"/>
        <pc:sldMkLst>
          <pc:docMk/>
          <pc:sldMk cId="851782891" sldId="272"/>
        </pc:sldMkLst>
      </pc:sldChg>
      <pc:sldChg chg="del">
        <pc:chgData name="Steven Judd" userId="a7ccf22934a4c904" providerId="LiveId" clId="{FF4032BE-648C-49D9-946C-50BB9C07A5F3}" dt="2021-04-19T06:10:05.321" v="2275" actId="47"/>
        <pc:sldMkLst>
          <pc:docMk/>
          <pc:sldMk cId="4167201954" sldId="274"/>
        </pc:sldMkLst>
      </pc:sldChg>
      <pc:sldChg chg="del">
        <pc:chgData name="Steven Judd" userId="a7ccf22934a4c904" providerId="LiveId" clId="{FF4032BE-648C-49D9-946C-50BB9C07A5F3}" dt="2021-04-19T06:10:16.315" v="2277" actId="47"/>
        <pc:sldMkLst>
          <pc:docMk/>
          <pc:sldMk cId="2364882976" sldId="278"/>
        </pc:sldMkLst>
      </pc:sldChg>
      <pc:sldChg chg="modSp modAnim">
        <pc:chgData name="Steven Judd" userId="a7ccf22934a4c904" providerId="LiveId" clId="{FF4032BE-648C-49D9-946C-50BB9C07A5F3}" dt="2021-04-21T05:50:28.600" v="2831"/>
        <pc:sldMkLst>
          <pc:docMk/>
          <pc:sldMk cId="3668908373" sldId="280"/>
        </pc:sldMkLst>
        <pc:spChg chg="mod">
          <ac:chgData name="Steven Judd" userId="a7ccf22934a4c904" providerId="LiveId" clId="{FF4032BE-648C-49D9-946C-50BB9C07A5F3}" dt="2021-04-21T05:26:51.186" v="2809"/>
          <ac:spMkLst>
            <pc:docMk/>
            <pc:sldMk cId="3668908373" sldId="280"/>
            <ac:spMk id="3" creationId="{6BCCA760-3A9E-44BE-A65E-9C05213D0645}"/>
          </ac:spMkLst>
        </pc:spChg>
      </pc:sldChg>
      <pc:sldChg chg="del">
        <pc:chgData name="Steven Judd" userId="a7ccf22934a4c904" providerId="LiveId" clId="{FF4032BE-648C-49D9-946C-50BB9C07A5F3}" dt="2021-04-19T04:57:17.815" v="306" actId="47"/>
        <pc:sldMkLst>
          <pc:docMk/>
          <pc:sldMk cId="1596721942" sldId="281"/>
        </pc:sldMkLst>
      </pc:sldChg>
      <pc:sldChg chg="del">
        <pc:chgData name="Steven Judd" userId="a7ccf22934a4c904" providerId="LiveId" clId="{FF4032BE-648C-49D9-946C-50BB9C07A5F3}" dt="2021-04-19T06:10:05.321" v="2275" actId="47"/>
        <pc:sldMkLst>
          <pc:docMk/>
          <pc:sldMk cId="521109102" sldId="283"/>
        </pc:sldMkLst>
      </pc:sldChg>
      <pc:sldChg chg="del">
        <pc:chgData name="Steven Judd" userId="a7ccf22934a4c904" providerId="LiveId" clId="{FF4032BE-648C-49D9-946C-50BB9C07A5F3}" dt="2021-04-19T06:10:09.491" v="2276" actId="47"/>
        <pc:sldMkLst>
          <pc:docMk/>
          <pc:sldMk cId="301537802" sldId="284"/>
        </pc:sldMkLst>
      </pc:sldChg>
      <pc:sldChg chg="addSp delSp add del setBg delDesignElem">
        <pc:chgData name="Steven Judd" userId="a7ccf22934a4c904" providerId="LiveId" clId="{FF4032BE-648C-49D9-946C-50BB9C07A5F3}" dt="2021-04-19T05:00:41.421" v="540"/>
        <pc:sldMkLst>
          <pc:docMk/>
          <pc:sldMk cId="85128806" sldId="285"/>
        </pc:sldMkLst>
        <pc:spChg chg="add del">
          <ac:chgData name="Steven Judd" userId="a7ccf22934a4c904" providerId="LiveId" clId="{FF4032BE-648C-49D9-946C-50BB9C07A5F3}" dt="2021-04-19T05:00:41.421" v="540"/>
          <ac:spMkLst>
            <pc:docMk/>
            <pc:sldMk cId="85128806" sldId="285"/>
            <ac:spMk id="8" creationId="{B775CD93-9DF2-48CB-9F57-1BCA9A46C7FA}"/>
          </ac:spMkLst>
        </pc:spChg>
        <pc:spChg chg="add del">
          <ac:chgData name="Steven Judd" userId="a7ccf22934a4c904" providerId="LiveId" clId="{FF4032BE-648C-49D9-946C-50BB9C07A5F3}" dt="2021-04-19T05:00:41.421" v="540"/>
          <ac:spMkLst>
            <pc:docMk/>
            <pc:sldMk cId="85128806" sldId="285"/>
            <ac:spMk id="10" creationId="{6166C6D1-23AC-49C4-BA07-238E4E9F8CEB}"/>
          </ac:spMkLst>
        </pc:spChg>
        <pc:spChg chg="add del">
          <ac:chgData name="Steven Judd" userId="a7ccf22934a4c904" providerId="LiveId" clId="{FF4032BE-648C-49D9-946C-50BB9C07A5F3}" dt="2021-04-19T05:00:41.421" v="540"/>
          <ac:spMkLst>
            <pc:docMk/>
            <pc:sldMk cId="85128806" sldId="285"/>
            <ac:spMk id="12" creationId="{1C091803-41C2-48E0-9228-5148460C7479}"/>
          </ac:spMkLst>
        </pc:spChg>
      </pc:sldChg>
      <pc:sldChg chg="modSp add mod modAnim modNotesTx">
        <pc:chgData name="Steven Judd" userId="a7ccf22934a4c904" providerId="LiveId" clId="{FF4032BE-648C-49D9-946C-50BB9C07A5F3}" dt="2021-04-21T06:04:54.060" v="2884" actId="313"/>
        <pc:sldMkLst>
          <pc:docMk/>
          <pc:sldMk cId="3474740809" sldId="285"/>
        </pc:sldMkLst>
        <pc:spChg chg="mod">
          <ac:chgData name="Steven Judd" userId="a7ccf22934a4c904" providerId="LiveId" clId="{FF4032BE-648C-49D9-946C-50BB9C07A5F3}" dt="2021-04-19T05:00:57.090" v="555" actId="20577"/>
          <ac:spMkLst>
            <pc:docMk/>
            <pc:sldMk cId="3474740809" sldId="285"/>
            <ac:spMk id="2" creationId="{02AE58CD-75C2-4D61-98C3-7295E4C4B072}"/>
          </ac:spMkLst>
        </pc:spChg>
        <pc:spChg chg="mod">
          <ac:chgData name="Steven Judd" userId="a7ccf22934a4c904" providerId="LiveId" clId="{FF4032BE-648C-49D9-946C-50BB9C07A5F3}" dt="2021-04-21T06:04:54.060" v="2884" actId="313"/>
          <ac:spMkLst>
            <pc:docMk/>
            <pc:sldMk cId="3474740809" sldId="285"/>
            <ac:spMk id="3" creationId="{6982458C-8FAE-420D-A210-BDB58F034B2F}"/>
          </ac:spMkLst>
        </pc:spChg>
      </pc:sldChg>
      <pc:sldChg chg="modSp add mod modAnim modNotes">
        <pc:chgData name="Steven Judd" userId="a7ccf22934a4c904" providerId="LiveId" clId="{FF4032BE-648C-49D9-946C-50BB9C07A5F3}" dt="2021-04-21T06:08:08.869" v="2938" actId="108"/>
        <pc:sldMkLst>
          <pc:docMk/>
          <pc:sldMk cId="1380862137" sldId="286"/>
        </pc:sldMkLst>
        <pc:spChg chg="mod">
          <ac:chgData name="Steven Judd" userId="a7ccf22934a4c904" providerId="LiveId" clId="{FF4032BE-648C-49D9-946C-50BB9C07A5F3}" dt="2021-04-19T05:09:56.957" v="949" actId="20577"/>
          <ac:spMkLst>
            <pc:docMk/>
            <pc:sldMk cId="1380862137" sldId="286"/>
            <ac:spMk id="2" creationId="{02AE58CD-75C2-4D61-98C3-7295E4C4B072}"/>
          </ac:spMkLst>
        </pc:spChg>
        <pc:spChg chg="mod">
          <ac:chgData name="Steven Judd" userId="a7ccf22934a4c904" providerId="LiveId" clId="{FF4032BE-648C-49D9-946C-50BB9C07A5F3}" dt="2021-04-21T06:08:08.869" v="2938" actId="108"/>
          <ac:spMkLst>
            <pc:docMk/>
            <pc:sldMk cId="1380862137" sldId="286"/>
            <ac:spMk id="3" creationId="{6982458C-8FAE-420D-A210-BDB58F034B2F}"/>
          </ac:spMkLst>
        </pc:spChg>
      </pc:sldChg>
      <pc:sldChg chg="modSp add mod modAnim modNotes">
        <pc:chgData name="Steven Judd" userId="a7ccf22934a4c904" providerId="LiveId" clId="{FF4032BE-648C-49D9-946C-50BB9C07A5F3}" dt="2021-04-21T06:13:55.682" v="2966" actId="15"/>
        <pc:sldMkLst>
          <pc:docMk/>
          <pc:sldMk cId="4143050130" sldId="287"/>
        </pc:sldMkLst>
        <pc:spChg chg="mod">
          <ac:chgData name="Steven Judd" userId="a7ccf22934a4c904" providerId="LiveId" clId="{FF4032BE-648C-49D9-946C-50BB9C07A5F3}" dt="2021-04-19T05:12:10.050" v="1022" actId="20577"/>
          <ac:spMkLst>
            <pc:docMk/>
            <pc:sldMk cId="4143050130" sldId="287"/>
            <ac:spMk id="2" creationId="{02AE58CD-75C2-4D61-98C3-7295E4C4B072}"/>
          </ac:spMkLst>
        </pc:spChg>
        <pc:spChg chg="mod">
          <ac:chgData name="Steven Judd" userId="a7ccf22934a4c904" providerId="LiveId" clId="{FF4032BE-648C-49D9-946C-50BB9C07A5F3}" dt="2021-04-21T06:13:55.682" v="2966" actId="15"/>
          <ac:spMkLst>
            <pc:docMk/>
            <pc:sldMk cId="4143050130" sldId="287"/>
            <ac:spMk id="3" creationId="{6982458C-8FAE-420D-A210-BDB58F034B2F}"/>
          </ac:spMkLst>
        </pc:spChg>
      </pc:sldChg>
      <pc:sldChg chg="modSp add mod modAnim modNotes">
        <pc:chgData name="Steven Judd" userId="a7ccf22934a4c904" providerId="LiveId" clId="{FF4032BE-648C-49D9-946C-50BB9C07A5F3}" dt="2021-04-21T06:14:28.241" v="2979" actId="313"/>
        <pc:sldMkLst>
          <pc:docMk/>
          <pc:sldMk cId="2842741451" sldId="288"/>
        </pc:sldMkLst>
        <pc:spChg chg="mod">
          <ac:chgData name="Steven Judd" userId="a7ccf22934a4c904" providerId="LiveId" clId="{FF4032BE-648C-49D9-946C-50BB9C07A5F3}" dt="2021-04-19T05:13:59.423" v="1043" actId="20577"/>
          <ac:spMkLst>
            <pc:docMk/>
            <pc:sldMk cId="2842741451" sldId="288"/>
            <ac:spMk id="2" creationId="{02AE58CD-75C2-4D61-98C3-7295E4C4B072}"/>
          </ac:spMkLst>
        </pc:spChg>
        <pc:spChg chg="mod">
          <ac:chgData name="Steven Judd" userId="a7ccf22934a4c904" providerId="LiveId" clId="{FF4032BE-648C-49D9-946C-50BB9C07A5F3}" dt="2021-04-21T06:14:28.241" v="2979" actId="313"/>
          <ac:spMkLst>
            <pc:docMk/>
            <pc:sldMk cId="2842741451" sldId="288"/>
            <ac:spMk id="3" creationId="{6982458C-8FAE-420D-A210-BDB58F034B2F}"/>
          </ac:spMkLst>
        </pc:spChg>
      </pc:sldChg>
      <pc:sldChg chg="addSp modSp add mod modAnim modNotes">
        <pc:chgData name="Steven Judd" userId="a7ccf22934a4c904" providerId="LiveId" clId="{FF4032BE-648C-49D9-946C-50BB9C07A5F3}" dt="2021-04-21T06:17:05.241" v="3017" actId="20577"/>
        <pc:sldMkLst>
          <pc:docMk/>
          <pc:sldMk cId="43204113" sldId="289"/>
        </pc:sldMkLst>
        <pc:spChg chg="mod">
          <ac:chgData name="Steven Judd" userId="a7ccf22934a4c904" providerId="LiveId" clId="{FF4032BE-648C-49D9-946C-50BB9C07A5F3}" dt="2021-04-19T05:15:48.821" v="1130" actId="20577"/>
          <ac:spMkLst>
            <pc:docMk/>
            <pc:sldMk cId="43204113" sldId="289"/>
            <ac:spMk id="2" creationId="{02AE58CD-75C2-4D61-98C3-7295E4C4B072}"/>
          </ac:spMkLst>
        </pc:spChg>
        <pc:spChg chg="mod">
          <ac:chgData name="Steven Judd" userId="a7ccf22934a4c904" providerId="LiveId" clId="{FF4032BE-648C-49D9-946C-50BB9C07A5F3}" dt="2021-04-21T06:17:05.241" v="3017" actId="20577"/>
          <ac:spMkLst>
            <pc:docMk/>
            <pc:sldMk cId="43204113" sldId="289"/>
            <ac:spMk id="3" creationId="{6982458C-8FAE-420D-A210-BDB58F034B2F}"/>
          </ac:spMkLst>
        </pc:spChg>
        <pc:picChg chg="add mod ord">
          <ac:chgData name="Steven Judd" userId="a7ccf22934a4c904" providerId="LiveId" clId="{FF4032BE-648C-49D9-946C-50BB9C07A5F3}" dt="2021-04-19T05:35:42.801" v="1590" actId="167"/>
          <ac:picMkLst>
            <pc:docMk/>
            <pc:sldMk cId="43204113" sldId="289"/>
            <ac:picMk id="7" creationId="{A1C52B5E-9FB3-4C09-859A-23E84B8C6633}"/>
          </ac:picMkLst>
        </pc:picChg>
      </pc:sldChg>
      <pc:sldChg chg="modSp add mod modAnim modNotes">
        <pc:chgData name="Steven Judd" userId="a7ccf22934a4c904" providerId="LiveId" clId="{FF4032BE-648C-49D9-946C-50BB9C07A5F3}" dt="2021-04-20T05:19:32.973" v="2299" actId="6549"/>
        <pc:sldMkLst>
          <pc:docMk/>
          <pc:sldMk cId="1875210232" sldId="290"/>
        </pc:sldMkLst>
        <pc:spChg chg="mod">
          <ac:chgData name="Steven Judd" userId="a7ccf22934a4c904" providerId="LiveId" clId="{FF4032BE-648C-49D9-946C-50BB9C07A5F3}" dt="2021-04-19T05:16:41.504" v="1152" actId="20577"/>
          <ac:spMkLst>
            <pc:docMk/>
            <pc:sldMk cId="1875210232" sldId="290"/>
            <ac:spMk id="2" creationId="{02AE58CD-75C2-4D61-98C3-7295E4C4B072}"/>
          </ac:spMkLst>
        </pc:spChg>
        <pc:spChg chg="mod">
          <ac:chgData name="Steven Judd" userId="a7ccf22934a4c904" providerId="LiveId" clId="{FF4032BE-648C-49D9-946C-50BB9C07A5F3}" dt="2021-04-19T05:18:33.029" v="1168" actId="20577"/>
          <ac:spMkLst>
            <pc:docMk/>
            <pc:sldMk cId="1875210232" sldId="290"/>
            <ac:spMk id="3" creationId="{6982458C-8FAE-420D-A210-BDB58F034B2F}"/>
          </ac:spMkLst>
        </pc:spChg>
      </pc:sldChg>
      <pc:sldChg chg="modSp add mod modAnim modNotes">
        <pc:chgData name="Steven Judd" userId="a7ccf22934a4c904" providerId="LiveId" clId="{FF4032BE-648C-49D9-946C-50BB9C07A5F3}" dt="2021-04-20T05:19:35.563" v="2300" actId="6549"/>
        <pc:sldMkLst>
          <pc:docMk/>
          <pc:sldMk cId="469850547" sldId="291"/>
        </pc:sldMkLst>
        <pc:spChg chg="mod">
          <ac:chgData name="Steven Judd" userId="a7ccf22934a4c904" providerId="LiveId" clId="{FF4032BE-648C-49D9-946C-50BB9C07A5F3}" dt="2021-04-19T05:19:12.592" v="1183" actId="20577"/>
          <ac:spMkLst>
            <pc:docMk/>
            <pc:sldMk cId="469850547" sldId="291"/>
            <ac:spMk id="2" creationId="{02AE58CD-75C2-4D61-98C3-7295E4C4B072}"/>
          </ac:spMkLst>
        </pc:spChg>
        <pc:spChg chg="mod">
          <ac:chgData name="Steven Judd" userId="a7ccf22934a4c904" providerId="LiveId" clId="{FF4032BE-648C-49D9-946C-50BB9C07A5F3}" dt="2021-04-19T05:22:12.574" v="1224" actId="20577"/>
          <ac:spMkLst>
            <pc:docMk/>
            <pc:sldMk cId="469850547" sldId="291"/>
            <ac:spMk id="3" creationId="{6982458C-8FAE-420D-A210-BDB58F034B2F}"/>
          </ac:spMkLst>
        </pc:spChg>
      </pc:sldChg>
      <pc:sldChg chg="addSp modSp add mod modAnim modNotes">
        <pc:chgData name="Steven Judd" userId="a7ccf22934a4c904" providerId="LiveId" clId="{FF4032BE-648C-49D9-946C-50BB9C07A5F3}" dt="2021-04-20T05:19:38.339" v="2301" actId="6549"/>
        <pc:sldMkLst>
          <pc:docMk/>
          <pc:sldMk cId="2848013185" sldId="292"/>
        </pc:sldMkLst>
        <pc:spChg chg="mod">
          <ac:chgData name="Steven Judd" userId="a7ccf22934a4c904" providerId="LiveId" clId="{FF4032BE-648C-49D9-946C-50BB9C07A5F3}" dt="2021-04-19T05:23:00.558" v="1247" actId="20577"/>
          <ac:spMkLst>
            <pc:docMk/>
            <pc:sldMk cId="2848013185" sldId="292"/>
            <ac:spMk id="2" creationId="{02AE58CD-75C2-4D61-98C3-7295E4C4B072}"/>
          </ac:spMkLst>
        </pc:spChg>
        <pc:spChg chg="mod">
          <ac:chgData name="Steven Judd" userId="a7ccf22934a4c904" providerId="LiveId" clId="{FF4032BE-648C-49D9-946C-50BB9C07A5F3}" dt="2021-04-19T05:33:25.271" v="1581" actId="20577"/>
          <ac:spMkLst>
            <pc:docMk/>
            <pc:sldMk cId="2848013185" sldId="292"/>
            <ac:spMk id="3" creationId="{6982458C-8FAE-420D-A210-BDB58F034B2F}"/>
          </ac:spMkLst>
        </pc:spChg>
        <pc:picChg chg="add mod ord">
          <ac:chgData name="Steven Judd" userId="a7ccf22934a4c904" providerId="LiveId" clId="{FF4032BE-648C-49D9-946C-50BB9C07A5F3}" dt="2021-04-19T05:38:22.224" v="1593" actId="167"/>
          <ac:picMkLst>
            <pc:docMk/>
            <pc:sldMk cId="2848013185" sldId="292"/>
            <ac:picMk id="7" creationId="{FA900CBB-6F59-4326-A8CC-CE27271C1DB4}"/>
          </ac:picMkLst>
        </pc:picChg>
      </pc:sldChg>
      <pc:sldChg chg="modSp add mod ord modAnim modNotes">
        <pc:chgData name="Steven Judd" userId="a7ccf22934a4c904" providerId="LiveId" clId="{FF4032BE-648C-49D9-946C-50BB9C07A5F3}" dt="2021-04-20T05:19:40.946" v="2302" actId="6549"/>
        <pc:sldMkLst>
          <pc:docMk/>
          <pc:sldMk cId="2473008512" sldId="293"/>
        </pc:sldMkLst>
        <pc:spChg chg="mod">
          <ac:chgData name="Steven Judd" userId="a7ccf22934a4c904" providerId="LiveId" clId="{FF4032BE-648C-49D9-946C-50BB9C07A5F3}" dt="2021-04-19T05:39:23.609" v="1605" actId="20577"/>
          <ac:spMkLst>
            <pc:docMk/>
            <pc:sldMk cId="2473008512" sldId="293"/>
            <ac:spMk id="2" creationId="{02AE58CD-75C2-4D61-98C3-7295E4C4B072}"/>
          </ac:spMkLst>
        </pc:spChg>
        <pc:spChg chg="mod">
          <ac:chgData name="Steven Judd" userId="a7ccf22934a4c904" providerId="LiveId" clId="{FF4032BE-648C-49D9-946C-50BB9C07A5F3}" dt="2021-04-19T05:40:18.475" v="1614" actId="27636"/>
          <ac:spMkLst>
            <pc:docMk/>
            <pc:sldMk cId="2473008512" sldId="293"/>
            <ac:spMk id="3" creationId="{6982458C-8FAE-420D-A210-BDB58F034B2F}"/>
          </ac:spMkLst>
        </pc:spChg>
      </pc:sldChg>
      <pc:sldChg chg="modSp add mod modAnim modNotes">
        <pc:chgData name="Steven Judd" userId="a7ccf22934a4c904" providerId="LiveId" clId="{FF4032BE-648C-49D9-946C-50BB9C07A5F3}" dt="2021-04-20T05:19:43.450" v="2303" actId="6549"/>
        <pc:sldMkLst>
          <pc:docMk/>
          <pc:sldMk cId="262681333" sldId="294"/>
        </pc:sldMkLst>
        <pc:spChg chg="mod">
          <ac:chgData name="Steven Judd" userId="a7ccf22934a4c904" providerId="LiveId" clId="{FF4032BE-648C-49D9-946C-50BB9C07A5F3}" dt="2021-04-19T05:41:49.883" v="1688" actId="20577"/>
          <ac:spMkLst>
            <pc:docMk/>
            <pc:sldMk cId="262681333" sldId="294"/>
            <ac:spMk id="2" creationId="{02AE58CD-75C2-4D61-98C3-7295E4C4B072}"/>
          </ac:spMkLst>
        </pc:spChg>
        <pc:spChg chg="mod">
          <ac:chgData name="Steven Judd" userId="a7ccf22934a4c904" providerId="LiveId" clId="{FF4032BE-648C-49D9-946C-50BB9C07A5F3}" dt="2021-04-19T05:41:12.666" v="1643" actId="207"/>
          <ac:spMkLst>
            <pc:docMk/>
            <pc:sldMk cId="262681333" sldId="294"/>
            <ac:spMk id="3" creationId="{6982458C-8FAE-420D-A210-BDB58F034B2F}"/>
          </ac:spMkLst>
        </pc:spChg>
      </pc:sldChg>
      <pc:sldChg chg="modSp add mod modAnim modNotes">
        <pc:chgData name="Steven Judd" userId="a7ccf22934a4c904" providerId="LiveId" clId="{FF4032BE-648C-49D9-946C-50BB9C07A5F3}" dt="2021-04-20T05:19:45.639" v="2304" actId="6549"/>
        <pc:sldMkLst>
          <pc:docMk/>
          <pc:sldMk cId="540827982" sldId="295"/>
        </pc:sldMkLst>
        <pc:spChg chg="mod">
          <ac:chgData name="Steven Judd" userId="a7ccf22934a4c904" providerId="LiveId" clId="{FF4032BE-648C-49D9-946C-50BB9C07A5F3}" dt="2021-04-19T05:42:58.911" v="1711" actId="20577"/>
          <ac:spMkLst>
            <pc:docMk/>
            <pc:sldMk cId="540827982" sldId="295"/>
            <ac:spMk id="2" creationId="{02AE58CD-75C2-4D61-98C3-7295E4C4B072}"/>
          </ac:spMkLst>
        </pc:spChg>
        <pc:spChg chg="mod">
          <ac:chgData name="Steven Judd" userId="a7ccf22934a4c904" providerId="LiveId" clId="{FF4032BE-648C-49D9-946C-50BB9C07A5F3}" dt="2021-04-19T05:44:01.259" v="1733" actId="20577"/>
          <ac:spMkLst>
            <pc:docMk/>
            <pc:sldMk cId="540827982" sldId="295"/>
            <ac:spMk id="3" creationId="{6982458C-8FAE-420D-A210-BDB58F034B2F}"/>
          </ac:spMkLst>
        </pc:spChg>
      </pc:sldChg>
      <pc:sldChg chg="modSp add mod modAnim modNotes">
        <pc:chgData name="Steven Judd" userId="a7ccf22934a4c904" providerId="LiveId" clId="{FF4032BE-648C-49D9-946C-50BB9C07A5F3}" dt="2021-04-20T05:19:47.305" v="2305" actId="6549"/>
        <pc:sldMkLst>
          <pc:docMk/>
          <pc:sldMk cId="31914875" sldId="296"/>
        </pc:sldMkLst>
        <pc:spChg chg="mod">
          <ac:chgData name="Steven Judd" userId="a7ccf22934a4c904" providerId="LiveId" clId="{FF4032BE-648C-49D9-946C-50BB9C07A5F3}" dt="2021-04-19T05:44:16.682" v="1751" actId="20577"/>
          <ac:spMkLst>
            <pc:docMk/>
            <pc:sldMk cId="31914875" sldId="296"/>
            <ac:spMk id="2" creationId="{02AE58CD-75C2-4D61-98C3-7295E4C4B072}"/>
          </ac:spMkLst>
        </pc:spChg>
        <pc:spChg chg="mod">
          <ac:chgData name="Steven Judd" userId="a7ccf22934a4c904" providerId="LiveId" clId="{FF4032BE-648C-49D9-946C-50BB9C07A5F3}" dt="2021-04-19T05:48:46.125" v="1792" actId="20577"/>
          <ac:spMkLst>
            <pc:docMk/>
            <pc:sldMk cId="31914875" sldId="296"/>
            <ac:spMk id="3" creationId="{6982458C-8FAE-420D-A210-BDB58F034B2F}"/>
          </ac:spMkLst>
        </pc:spChg>
      </pc:sldChg>
      <pc:sldChg chg="modSp add mod modAnim modNotes">
        <pc:chgData name="Steven Judd" userId="a7ccf22934a4c904" providerId="LiveId" clId="{FF4032BE-648C-49D9-946C-50BB9C07A5F3}" dt="2021-04-20T05:19:48.948" v="2306" actId="6549"/>
        <pc:sldMkLst>
          <pc:docMk/>
          <pc:sldMk cId="2067564226" sldId="297"/>
        </pc:sldMkLst>
        <pc:spChg chg="mod">
          <ac:chgData name="Steven Judd" userId="a7ccf22934a4c904" providerId="LiveId" clId="{FF4032BE-648C-49D9-946C-50BB9C07A5F3}" dt="2021-04-19T05:47:21.394" v="1781" actId="20577"/>
          <ac:spMkLst>
            <pc:docMk/>
            <pc:sldMk cId="2067564226" sldId="297"/>
            <ac:spMk id="2" creationId="{02AE58CD-75C2-4D61-98C3-7295E4C4B072}"/>
          </ac:spMkLst>
        </pc:spChg>
        <pc:spChg chg="mod">
          <ac:chgData name="Steven Judd" userId="a7ccf22934a4c904" providerId="LiveId" clId="{FF4032BE-648C-49D9-946C-50BB9C07A5F3}" dt="2021-04-19T05:47:46.599" v="1785" actId="14"/>
          <ac:spMkLst>
            <pc:docMk/>
            <pc:sldMk cId="2067564226" sldId="297"/>
            <ac:spMk id="3" creationId="{6982458C-8FAE-420D-A210-BDB58F034B2F}"/>
          </ac:spMkLst>
        </pc:spChg>
      </pc:sldChg>
      <pc:sldChg chg="modSp add mod modAnim modNotes">
        <pc:chgData name="Steven Judd" userId="a7ccf22934a4c904" providerId="LiveId" clId="{FF4032BE-648C-49D9-946C-50BB9C07A5F3}" dt="2021-04-20T05:19:50.997" v="2307" actId="6549"/>
        <pc:sldMkLst>
          <pc:docMk/>
          <pc:sldMk cId="1737945790" sldId="298"/>
        </pc:sldMkLst>
        <pc:spChg chg="mod">
          <ac:chgData name="Steven Judd" userId="a7ccf22934a4c904" providerId="LiveId" clId="{FF4032BE-648C-49D9-946C-50BB9C07A5F3}" dt="2021-04-19T05:49:04.402" v="1810" actId="20577"/>
          <ac:spMkLst>
            <pc:docMk/>
            <pc:sldMk cId="1737945790" sldId="298"/>
            <ac:spMk id="2" creationId="{02AE58CD-75C2-4D61-98C3-7295E4C4B072}"/>
          </ac:spMkLst>
        </pc:spChg>
        <pc:spChg chg="mod">
          <ac:chgData name="Steven Judd" userId="a7ccf22934a4c904" providerId="LiveId" clId="{FF4032BE-648C-49D9-946C-50BB9C07A5F3}" dt="2021-04-19T05:49:27.399" v="1812" actId="33524"/>
          <ac:spMkLst>
            <pc:docMk/>
            <pc:sldMk cId="1737945790" sldId="298"/>
            <ac:spMk id="3" creationId="{6982458C-8FAE-420D-A210-BDB58F034B2F}"/>
          </ac:spMkLst>
        </pc:spChg>
      </pc:sldChg>
      <pc:sldChg chg="modSp add mod modAnim modNotes">
        <pc:chgData name="Steven Judd" userId="a7ccf22934a4c904" providerId="LiveId" clId="{FF4032BE-648C-49D9-946C-50BB9C07A5F3}" dt="2021-04-20T05:19:53.620" v="2308" actId="6549"/>
        <pc:sldMkLst>
          <pc:docMk/>
          <pc:sldMk cId="3861225330" sldId="299"/>
        </pc:sldMkLst>
        <pc:spChg chg="mod">
          <ac:chgData name="Steven Judd" userId="a7ccf22934a4c904" providerId="LiveId" clId="{FF4032BE-648C-49D9-946C-50BB9C07A5F3}" dt="2021-04-19T05:50:00.261" v="1832" actId="20577"/>
          <ac:spMkLst>
            <pc:docMk/>
            <pc:sldMk cId="3861225330" sldId="299"/>
            <ac:spMk id="2" creationId="{02AE58CD-75C2-4D61-98C3-7295E4C4B072}"/>
          </ac:spMkLst>
        </pc:spChg>
        <pc:spChg chg="mod">
          <ac:chgData name="Steven Judd" userId="a7ccf22934a4c904" providerId="LiveId" clId="{FF4032BE-648C-49D9-946C-50BB9C07A5F3}" dt="2021-04-19T05:51:31.760" v="1837" actId="20577"/>
          <ac:spMkLst>
            <pc:docMk/>
            <pc:sldMk cId="3861225330" sldId="299"/>
            <ac:spMk id="3" creationId="{6982458C-8FAE-420D-A210-BDB58F034B2F}"/>
          </ac:spMkLst>
        </pc:spChg>
      </pc:sldChg>
      <pc:sldChg chg="modSp add mod modAnim modNotes">
        <pc:chgData name="Steven Judd" userId="a7ccf22934a4c904" providerId="LiveId" clId="{FF4032BE-648C-49D9-946C-50BB9C07A5F3}" dt="2021-04-20T05:19:55.609" v="2309" actId="6549"/>
        <pc:sldMkLst>
          <pc:docMk/>
          <pc:sldMk cId="1148331239" sldId="300"/>
        </pc:sldMkLst>
        <pc:spChg chg="mod">
          <ac:chgData name="Steven Judd" userId="a7ccf22934a4c904" providerId="LiveId" clId="{FF4032BE-648C-49D9-946C-50BB9C07A5F3}" dt="2021-04-19T05:51:52.352" v="1852" actId="20577"/>
          <ac:spMkLst>
            <pc:docMk/>
            <pc:sldMk cId="1148331239" sldId="300"/>
            <ac:spMk id="2" creationId="{02AE58CD-75C2-4D61-98C3-7295E4C4B072}"/>
          </ac:spMkLst>
        </pc:spChg>
        <pc:spChg chg="mod">
          <ac:chgData name="Steven Judd" userId="a7ccf22934a4c904" providerId="LiveId" clId="{FF4032BE-648C-49D9-946C-50BB9C07A5F3}" dt="2021-04-19T05:52:52.702" v="1897" actId="20577"/>
          <ac:spMkLst>
            <pc:docMk/>
            <pc:sldMk cId="1148331239" sldId="300"/>
            <ac:spMk id="3" creationId="{6982458C-8FAE-420D-A210-BDB58F034B2F}"/>
          </ac:spMkLst>
        </pc:spChg>
      </pc:sldChg>
      <pc:sldChg chg="modSp add mod modAnim modNotes">
        <pc:chgData name="Steven Judd" userId="a7ccf22934a4c904" providerId="LiveId" clId="{FF4032BE-648C-49D9-946C-50BB9C07A5F3}" dt="2021-04-20T05:19:57.781" v="2310" actId="6549"/>
        <pc:sldMkLst>
          <pc:docMk/>
          <pc:sldMk cId="1401693653" sldId="301"/>
        </pc:sldMkLst>
        <pc:spChg chg="mod">
          <ac:chgData name="Steven Judd" userId="a7ccf22934a4c904" providerId="LiveId" clId="{FF4032BE-648C-49D9-946C-50BB9C07A5F3}" dt="2021-04-19T05:53:17.885" v="1920" actId="20577"/>
          <ac:spMkLst>
            <pc:docMk/>
            <pc:sldMk cId="1401693653" sldId="301"/>
            <ac:spMk id="2" creationId="{02AE58CD-75C2-4D61-98C3-7295E4C4B072}"/>
          </ac:spMkLst>
        </pc:spChg>
        <pc:spChg chg="mod">
          <ac:chgData name="Steven Judd" userId="a7ccf22934a4c904" providerId="LiveId" clId="{FF4032BE-648C-49D9-946C-50BB9C07A5F3}" dt="2021-04-19T05:53:50.191" v="1927" actId="20577"/>
          <ac:spMkLst>
            <pc:docMk/>
            <pc:sldMk cId="1401693653" sldId="301"/>
            <ac:spMk id="3" creationId="{6982458C-8FAE-420D-A210-BDB58F034B2F}"/>
          </ac:spMkLst>
        </pc:spChg>
      </pc:sldChg>
      <pc:sldChg chg="modSp add mod modAnim modNotes">
        <pc:chgData name="Steven Judd" userId="a7ccf22934a4c904" providerId="LiveId" clId="{FF4032BE-648C-49D9-946C-50BB9C07A5F3}" dt="2021-04-20T05:20:00.205" v="2311" actId="6549"/>
        <pc:sldMkLst>
          <pc:docMk/>
          <pc:sldMk cId="2475461562" sldId="302"/>
        </pc:sldMkLst>
        <pc:spChg chg="mod">
          <ac:chgData name="Steven Judd" userId="a7ccf22934a4c904" providerId="LiveId" clId="{FF4032BE-648C-49D9-946C-50BB9C07A5F3}" dt="2021-04-19T05:55:37.154" v="1942" actId="20577"/>
          <ac:spMkLst>
            <pc:docMk/>
            <pc:sldMk cId="2475461562" sldId="302"/>
            <ac:spMk id="2" creationId="{02AE58CD-75C2-4D61-98C3-7295E4C4B072}"/>
          </ac:spMkLst>
        </pc:spChg>
        <pc:spChg chg="mod">
          <ac:chgData name="Steven Judd" userId="a7ccf22934a4c904" providerId="LiveId" clId="{FF4032BE-648C-49D9-946C-50BB9C07A5F3}" dt="2021-04-19T05:56:36.079" v="2030" actId="20577"/>
          <ac:spMkLst>
            <pc:docMk/>
            <pc:sldMk cId="2475461562" sldId="302"/>
            <ac:spMk id="3" creationId="{6982458C-8FAE-420D-A210-BDB58F034B2F}"/>
          </ac:spMkLst>
        </pc:spChg>
      </pc:sldChg>
      <pc:sldChg chg="modSp add mod modAnim modNotes">
        <pc:chgData name="Steven Judd" userId="a7ccf22934a4c904" providerId="LiveId" clId="{FF4032BE-648C-49D9-946C-50BB9C07A5F3}" dt="2021-04-20T05:20:02.628" v="2312" actId="6549"/>
        <pc:sldMkLst>
          <pc:docMk/>
          <pc:sldMk cId="4028887770" sldId="303"/>
        </pc:sldMkLst>
        <pc:spChg chg="mod">
          <ac:chgData name="Steven Judd" userId="a7ccf22934a4c904" providerId="LiveId" clId="{FF4032BE-648C-49D9-946C-50BB9C07A5F3}" dt="2021-04-19T05:57:07.254" v="2046" actId="20577"/>
          <ac:spMkLst>
            <pc:docMk/>
            <pc:sldMk cId="4028887770" sldId="303"/>
            <ac:spMk id="2" creationId="{02AE58CD-75C2-4D61-98C3-7295E4C4B072}"/>
          </ac:spMkLst>
        </pc:spChg>
        <pc:spChg chg="mod">
          <ac:chgData name="Steven Judd" userId="a7ccf22934a4c904" providerId="LiveId" clId="{FF4032BE-648C-49D9-946C-50BB9C07A5F3}" dt="2021-04-19T05:57:21.894" v="2048" actId="15"/>
          <ac:spMkLst>
            <pc:docMk/>
            <pc:sldMk cId="4028887770" sldId="303"/>
            <ac:spMk id="3" creationId="{6982458C-8FAE-420D-A210-BDB58F034B2F}"/>
          </ac:spMkLst>
        </pc:spChg>
      </pc:sldChg>
      <pc:sldChg chg="modSp add mod modAnim modNotes">
        <pc:chgData name="Steven Judd" userId="a7ccf22934a4c904" providerId="LiveId" clId="{FF4032BE-648C-49D9-946C-50BB9C07A5F3}" dt="2021-04-20T05:20:04.701" v="2313" actId="6549"/>
        <pc:sldMkLst>
          <pc:docMk/>
          <pc:sldMk cId="3461682123" sldId="304"/>
        </pc:sldMkLst>
        <pc:spChg chg="mod">
          <ac:chgData name="Steven Judd" userId="a7ccf22934a4c904" providerId="LiveId" clId="{FF4032BE-648C-49D9-946C-50BB9C07A5F3}" dt="2021-04-19T05:57:36.677" v="2068" actId="20577"/>
          <ac:spMkLst>
            <pc:docMk/>
            <pc:sldMk cId="3461682123" sldId="304"/>
            <ac:spMk id="2" creationId="{02AE58CD-75C2-4D61-98C3-7295E4C4B072}"/>
          </ac:spMkLst>
        </pc:spChg>
        <pc:spChg chg="mod">
          <ac:chgData name="Steven Judd" userId="a7ccf22934a4c904" providerId="LiveId" clId="{FF4032BE-648C-49D9-946C-50BB9C07A5F3}" dt="2021-04-19T05:57:54.230" v="2073" actId="20577"/>
          <ac:spMkLst>
            <pc:docMk/>
            <pc:sldMk cId="3461682123" sldId="304"/>
            <ac:spMk id="3" creationId="{6982458C-8FAE-420D-A210-BDB58F034B2F}"/>
          </ac:spMkLst>
        </pc:spChg>
      </pc:sldChg>
      <pc:sldChg chg="modSp add mod modAnim modNotes">
        <pc:chgData name="Steven Judd" userId="a7ccf22934a4c904" providerId="LiveId" clId="{FF4032BE-648C-49D9-946C-50BB9C07A5F3}" dt="2021-04-20T05:20:06.908" v="2314" actId="6549"/>
        <pc:sldMkLst>
          <pc:docMk/>
          <pc:sldMk cId="2871186935" sldId="305"/>
        </pc:sldMkLst>
        <pc:spChg chg="mod">
          <ac:chgData name="Steven Judd" userId="a7ccf22934a4c904" providerId="LiveId" clId="{FF4032BE-648C-49D9-946C-50BB9C07A5F3}" dt="2021-04-19T05:58:34.305" v="2092"/>
          <ac:spMkLst>
            <pc:docMk/>
            <pc:sldMk cId="2871186935" sldId="305"/>
            <ac:spMk id="2" creationId="{02AE58CD-75C2-4D61-98C3-7295E4C4B072}"/>
          </ac:spMkLst>
        </pc:spChg>
        <pc:spChg chg="mod">
          <ac:chgData name="Steven Judd" userId="a7ccf22934a4c904" providerId="LiveId" clId="{FF4032BE-648C-49D9-946C-50BB9C07A5F3}" dt="2021-04-19T05:58:53.727" v="2102" actId="27636"/>
          <ac:spMkLst>
            <pc:docMk/>
            <pc:sldMk cId="2871186935" sldId="305"/>
            <ac:spMk id="3" creationId="{6982458C-8FAE-420D-A210-BDB58F034B2F}"/>
          </ac:spMkLst>
        </pc:spChg>
      </pc:sldChg>
      <pc:sldChg chg="modSp add mod modAnim modNotes">
        <pc:chgData name="Steven Judd" userId="a7ccf22934a4c904" providerId="LiveId" clId="{FF4032BE-648C-49D9-946C-50BB9C07A5F3}" dt="2021-04-20T05:20:09.729" v="2315" actId="6549"/>
        <pc:sldMkLst>
          <pc:docMk/>
          <pc:sldMk cId="1355854692" sldId="306"/>
        </pc:sldMkLst>
        <pc:spChg chg="mod">
          <ac:chgData name="Steven Judd" userId="a7ccf22934a4c904" providerId="LiveId" clId="{FF4032BE-648C-49D9-946C-50BB9C07A5F3}" dt="2021-04-19T05:59:31.884" v="2136" actId="20577"/>
          <ac:spMkLst>
            <pc:docMk/>
            <pc:sldMk cId="1355854692" sldId="306"/>
            <ac:spMk id="2" creationId="{02AE58CD-75C2-4D61-98C3-7295E4C4B072}"/>
          </ac:spMkLst>
        </pc:spChg>
        <pc:spChg chg="mod">
          <ac:chgData name="Steven Judd" userId="a7ccf22934a4c904" providerId="LiveId" clId="{FF4032BE-648C-49D9-946C-50BB9C07A5F3}" dt="2021-04-19T05:59:57.643" v="2146" actId="15"/>
          <ac:spMkLst>
            <pc:docMk/>
            <pc:sldMk cId="1355854692" sldId="306"/>
            <ac:spMk id="3" creationId="{6982458C-8FAE-420D-A210-BDB58F034B2F}"/>
          </ac:spMkLst>
        </pc:spChg>
      </pc:sldChg>
      <pc:sldChg chg="modSp add mod ord modAnim modNotes">
        <pc:chgData name="Steven Judd" userId="a7ccf22934a4c904" providerId="LiveId" clId="{FF4032BE-648C-49D9-946C-50BB9C07A5F3}" dt="2021-04-21T05:57:37.600" v="2861" actId="207"/>
        <pc:sldMkLst>
          <pc:docMk/>
          <pc:sldMk cId="1071660079" sldId="307"/>
        </pc:sldMkLst>
        <pc:spChg chg="mod">
          <ac:chgData name="Steven Judd" userId="a7ccf22934a4c904" providerId="LiveId" clId="{FF4032BE-648C-49D9-946C-50BB9C07A5F3}" dt="2021-04-19T06:00:25.361" v="2159" actId="20577"/>
          <ac:spMkLst>
            <pc:docMk/>
            <pc:sldMk cId="1071660079" sldId="307"/>
            <ac:spMk id="2" creationId="{02AE58CD-75C2-4D61-98C3-7295E4C4B072}"/>
          </ac:spMkLst>
        </pc:spChg>
        <pc:spChg chg="mod">
          <ac:chgData name="Steven Judd" userId="a7ccf22934a4c904" providerId="LiveId" clId="{FF4032BE-648C-49D9-946C-50BB9C07A5F3}" dt="2021-04-21T05:57:37.600" v="2861" actId="207"/>
          <ac:spMkLst>
            <pc:docMk/>
            <pc:sldMk cId="1071660079" sldId="307"/>
            <ac:spMk id="3" creationId="{6982458C-8FAE-420D-A210-BDB58F034B2F}"/>
          </ac:spMkLst>
        </pc:spChg>
      </pc:sldChg>
      <pc:sldChg chg="addSp delSp modSp add mod modAnim modNotes">
        <pc:chgData name="Steven Judd" userId="a7ccf22934a4c904" providerId="LiveId" clId="{FF4032BE-648C-49D9-946C-50BB9C07A5F3}" dt="2021-04-20T05:20:15.798" v="2317" actId="6549"/>
        <pc:sldMkLst>
          <pc:docMk/>
          <pc:sldMk cId="4160968998" sldId="308"/>
        </pc:sldMkLst>
        <pc:spChg chg="mod">
          <ac:chgData name="Steven Judd" userId="a7ccf22934a4c904" providerId="LiveId" clId="{FF4032BE-648C-49D9-946C-50BB9C07A5F3}" dt="2021-04-19T06:03:16.224" v="2214" actId="20577"/>
          <ac:spMkLst>
            <pc:docMk/>
            <pc:sldMk cId="4160968998" sldId="308"/>
            <ac:spMk id="2" creationId="{02AE58CD-75C2-4D61-98C3-7295E4C4B072}"/>
          </ac:spMkLst>
        </pc:spChg>
        <pc:spChg chg="mod">
          <ac:chgData name="Steven Judd" userId="a7ccf22934a4c904" providerId="LiveId" clId="{FF4032BE-648C-49D9-946C-50BB9C07A5F3}" dt="2021-04-19T06:04:12.811" v="2229" actId="27636"/>
          <ac:spMkLst>
            <pc:docMk/>
            <pc:sldMk cId="4160968998" sldId="308"/>
            <ac:spMk id="3" creationId="{6982458C-8FAE-420D-A210-BDB58F034B2F}"/>
          </ac:spMkLst>
        </pc:spChg>
        <pc:picChg chg="add del mod ord">
          <ac:chgData name="Steven Judd" userId="a7ccf22934a4c904" providerId="LiveId" clId="{FF4032BE-648C-49D9-946C-50BB9C07A5F3}" dt="2021-04-19T06:08:01.273" v="2245" actId="21"/>
          <ac:picMkLst>
            <pc:docMk/>
            <pc:sldMk cId="4160968998" sldId="308"/>
            <ac:picMk id="5" creationId="{8E2DE357-C33F-4C10-BFBE-9C8041B89465}"/>
          </ac:picMkLst>
        </pc:picChg>
      </pc:sldChg>
      <pc:sldChg chg="addSp delSp modSp add mod delAnim modNotes">
        <pc:chgData name="Steven Judd" userId="a7ccf22934a4c904" providerId="LiveId" clId="{FF4032BE-648C-49D9-946C-50BB9C07A5F3}" dt="2021-04-20T05:20:19.251" v="2318" actId="6549"/>
        <pc:sldMkLst>
          <pc:docMk/>
          <pc:sldMk cId="2699573259" sldId="309"/>
        </pc:sldMkLst>
        <pc:spChg chg="mod">
          <ac:chgData name="Steven Judd" userId="a7ccf22934a4c904" providerId="LiveId" clId="{FF4032BE-648C-49D9-946C-50BB9C07A5F3}" dt="2021-04-19T06:09:27.325" v="2274" actId="20577"/>
          <ac:spMkLst>
            <pc:docMk/>
            <pc:sldMk cId="2699573259" sldId="309"/>
            <ac:spMk id="2" creationId="{02AE58CD-75C2-4D61-98C3-7295E4C4B072}"/>
          </ac:spMkLst>
        </pc:spChg>
        <pc:spChg chg="del mod">
          <ac:chgData name="Steven Judd" userId="a7ccf22934a4c904" providerId="LiveId" clId="{FF4032BE-648C-49D9-946C-50BB9C07A5F3}" dt="2021-04-19T06:08:17.277" v="2248" actId="478"/>
          <ac:spMkLst>
            <pc:docMk/>
            <pc:sldMk cId="2699573259" sldId="309"/>
            <ac:spMk id="3" creationId="{6982458C-8FAE-420D-A210-BDB58F034B2F}"/>
          </ac:spMkLst>
        </pc:spChg>
        <pc:spChg chg="add del mod">
          <ac:chgData name="Steven Judd" userId="a7ccf22934a4c904" providerId="LiveId" clId="{FF4032BE-648C-49D9-946C-50BB9C07A5F3}" dt="2021-04-19T06:09:06.578" v="2253" actId="478"/>
          <ac:spMkLst>
            <pc:docMk/>
            <pc:sldMk cId="2699573259" sldId="309"/>
            <ac:spMk id="5" creationId="{D7CB1E4A-EAB4-4C91-8A6E-094506A2FFF2}"/>
          </ac:spMkLst>
        </pc:spChg>
        <pc:picChg chg="add mod">
          <ac:chgData name="Steven Judd" userId="a7ccf22934a4c904" providerId="LiveId" clId="{FF4032BE-648C-49D9-946C-50BB9C07A5F3}" dt="2021-04-19T06:11:19.396" v="2278" actId="1076"/>
          <ac:picMkLst>
            <pc:docMk/>
            <pc:sldMk cId="2699573259" sldId="309"/>
            <ac:picMk id="9" creationId="{14FC5438-8BE6-41A8-910A-853F0F8B0913}"/>
          </ac:picMkLst>
        </pc:picChg>
      </pc:sldChg>
      <pc:sldChg chg="modSp add mod modAnim">
        <pc:chgData name="Steven Judd" userId="a7ccf22934a4c904" providerId="LiveId" clId="{FF4032BE-648C-49D9-946C-50BB9C07A5F3}" dt="2021-04-21T03:51:44.973" v="2659" actId="20577"/>
        <pc:sldMkLst>
          <pc:docMk/>
          <pc:sldMk cId="3005524738" sldId="310"/>
        </pc:sldMkLst>
        <pc:spChg chg="mod">
          <ac:chgData name="Steven Judd" userId="a7ccf22934a4c904" providerId="LiveId" clId="{FF4032BE-648C-49D9-946C-50BB9C07A5F3}" dt="2021-04-21T03:47:21.795" v="2455" actId="20577"/>
          <ac:spMkLst>
            <pc:docMk/>
            <pc:sldMk cId="3005524738" sldId="310"/>
            <ac:spMk id="2" creationId="{02AE58CD-75C2-4D61-98C3-7295E4C4B072}"/>
          </ac:spMkLst>
        </pc:spChg>
        <pc:spChg chg="mod">
          <ac:chgData name="Steven Judd" userId="a7ccf22934a4c904" providerId="LiveId" clId="{FF4032BE-648C-49D9-946C-50BB9C07A5F3}" dt="2021-04-21T03:51:44.973" v="2659" actId="20577"/>
          <ac:spMkLst>
            <pc:docMk/>
            <pc:sldMk cId="3005524738" sldId="310"/>
            <ac:spMk id="3" creationId="{6982458C-8FAE-420D-A210-BDB58F034B2F}"/>
          </ac:spMkLst>
        </pc:spChg>
      </pc:sldChg>
      <pc:sldChg chg="modSp add mod modAnim">
        <pc:chgData name="Steven Judd" userId="a7ccf22934a4c904" providerId="LiveId" clId="{FF4032BE-648C-49D9-946C-50BB9C07A5F3}" dt="2021-04-21T05:54:13.406" v="2859" actId="1076"/>
        <pc:sldMkLst>
          <pc:docMk/>
          <pc:sldMk cId="1168444837" sldId="311"/>
        </pc:sldMkLst>
        <pc:spChg chg="mod">
          <ac:chgData name="Steven Judd" userId="a7ccf22934a4c904" providerId="LiveId" clId="{FF4032BE-648C-49D9-946C-50BB9C07A5F3}" dt="2021-04-21T05:53:01.806" v="2854" actId="20577"/>
          <ac:spMkLst>
            <pc:docMk/>
            <pc:sldMk cId="1168444837" sldId="311"/>
            <ac:spMk id="2" creationId="{103302A2-E327-4E2B-AEF0-A45C04541E3E}"/>
          </ac:spMkLst>
        </pc:spChg>
        <pc:spChg chg="mod">
          <ac:chgData name="Steven Judd" userId="a7ccf22934a4c904" providerId="LiveId" clId="{FF4032BE-648C-49D9-946C-50BB9C07A5F3}" dt="2021-04-21T05:53:56.988" v="2858"/>
          <ac:spMkLst>
            <pc:docMk/>
            <pc:sldMk cId="1168444837" sldId="311"/>
            <ac:spMk id="3" creationId="{20F57E8A-1017-463A-9ECA-AC7581AD952F}"/>
          </ac:spMkLst>
        </pc:spChg>
        <pc:picChg chg="mod">
          <ac:chgData name="Steven Judd" userId="a7ccf22934a4c904" providerId="LiveId" clId="{FF4032BE-648C-49D9-946C-50BB9C07A5F3}" dt="2021-04-21T05:54:13.406" v="2859" actId="1076"/>
          <ac:picMkLst>
            <pc:docMk/>
            <pc:sldMk cId="1168444837" sldId="311"/>
            <ac:picMk id="6" creationId="{23E4AA00-6A67-4234-A75E-0BFA94EEDD89}"/>
          </ac:picMkLst>
        </pc:picChg>
      </pc:sldChg>
    </pc:docChg>
  </pc:docChgLst>
</pc:chgInfo>
</file>

<file path=ppt/media/audio1.wav>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DB0E07-18C0-4F66-B324-A6A63B359F6D}" type="datetimeFigureOut">
              <a:rPr lang="en-US" smtClean="0"/>
              <a:t>2/16/2023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7EC190-3725-4D4D-8C85-A407648AD3F8}" type="slidenum">
              <a:rPr lang="en-US" smtClean="0"/>
              <a:t>‹#›</a:t>
            </a:fld>
            <a:endParaRPr lang="en-US"/>
          </a:p>
        </p:txBody>
      </p:sp>
    </p:spTree>
    <p:extLst>
      <p:ext uri="{BB962C8B-B14F-4D97-AF65-F5344CB8AC3E}">
        <p14:creationId xmlns:p14="http://schemas.microsoft.com/office/powerpoint/2010/main" val="2258104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Setup: size Terminal and </a:t>
            </a:r>
            <a:r>
              <a:rPr lang="en-US" dirty="0" err="1"/>
              <a:t>VSCode</a:t>
            </a:r>
            <a:r>
              <a:rPr lang="en-US" dirty="0"/>
              <a:t> to a large font, turn off </a:t>
            </a:r>
            <a:r>
              <a:rPr lang="en-US" dirty="0" err="1"/>
              <a:t>VSCode</a:t>
            </a:r>
            <a:r>
              <a:rPr lang="en-US" dirty="0"/>
              <a:t> mini map, toggle Screencast Mode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the </a:t>
            </a:r>
            <a:r>
              <a:rPr lang="en-US" sz="1200" kern="1200" dirty="0">
                <a:solidFill>
                  <a:schemeClr val="tx1"/>
                </a:solidFill>
                <a:effectLst/>
                <a:latin typeface="+mn-lt"/>
                <a:ea typeface="+mn-ea"/>
                <a:cs typeface="+mn-cs"/>
              </a:rPr>
              <a:t>code repo and open the initial branch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Close everything, especially email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Remember to allow sound passthrough in Teams/Zoom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Put Discord on DND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F67EC190-3725-4D4D-8C85-A407648AD3F8}" type="slidenum">
              <a:rPr lang="en-US" smtClean="0"/>
              <a:t>1</a:t>
            </a:fld>
            <a:endParaRPr lang="en-US"/>
          </a:p>
        </p:txBody>
      </p:sp>
    </p:spTree>
    <p:extLst>
      <p:ext uri="{BB962C8B-B14F-4D97-AF65-F5344CB8AC3E}">
        <p14:creationId xmlns:p14="http://schemas.microsoft.com/office/powerpoint/2010/main" val="770598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14</a:t>
            </a:fld>
            <a:endParaRPr lang="en-US"/>
          </a:p>
        </p:txBody>
      </p:sp>
    </p:spTree>
    <p:extLst>
      <p:ext uri="{BB962C8B-B14F-4D97-AF65-F5344CB8AC3E}">
        <p14:creationId xmlns:p14="http://schemas.microsoft.com/office/powerpoint/2010/main" val="1309107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15</a:t>
            </a:fld>
            <a:endParaRPr lang="en-US"/>
          </a:p>
        </p:txBody>
      </p:sp>
    </p:spTree>
    <p:extLst>
      <p:ext uri="{BB962C8B-B14F-4D97-AF65-F5344CB8AC3E}">
        <p14:creationId xmlns:p14="http://schemas.microsoft.com/office/powerpoint/2010/main" val="904476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16</a:t>
            </a:fld>
            <a:endParaRPr lang="en-US"/>
          </a:p>
        </p:txBody>
      </p:sp>
    </p:spTree>
    <p:extLst>
      <p:ext uri="{BB962C8B-B14F-4D97-AF65-F5344CB8AC3E}">
        <p14:creationId xmlns:p14="http://schemas.microsoft.com/office/powerpoint/2010/main" val="2700930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17</a:t>
            </a:fld>
            <a:endParaRPr lang="en-US"/>
          </a:p>
        </p:txBody>
      </p:sp>
    </p:spTree>
    <p:extLst>
      <p:ext uri="{BB962C8B-B14F-4D97-AF65-F5344CB8AC3E}">
        <p14:creationId xmlns:p14="http://schemas.microsoft.com/office/powerpoint/2010/main" val="18111979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18</a:t>
            </a:fld>
            <a:endParaRPr lang="en-US"/>
          </a:p>
        </p:txBody>
      </p:sp>
    </p:spTree>
    <p:extLst>
      <p:ext uri="{BB962C8B-B14F-4D97-AF65-F5344CB8AC3E}">
        <p14:creationId xmlns:p14="http://schemas.microsoft.com/office/powerpoint/2010/main" val="31599585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19</a:t>
            </a:fld>
            <a:endParaRPr lang="en-US"/>
          </a:p>
        </p:txBody>
      </p:sp>
    </p:spTree>
    <p:extLst>
      <p:ext uri="{BB962C8B-B14F-4D97-AF65-F5344CB8AC3E}">
        <p14:creationId xmlns:p14="http://schemas.microsoft.com/office/powerpoint/2010/main" val="4086687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20</a:t>
            </a:fld>
            <a:endParaRPr lang="en-US"/>
          </a:p>
        </p:txBody>
      </p:sp>
    </p:spTree>
    <p:extLst>
      <p:ext uri="{BB962C8B-B14F-4D97-AF65-F5344CB8AC3E}">
        <p14:creationId xmlns:p14="http://schemas.microsoft.com/office/powerpoint/2010/main" val="343643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21</a:t>
            </a:fld>
            <a:endParaRPr lang="en-US"/>
          </a:p>
        </p:txBody>
      </p:sp>
    </p:spTree>
    <p:extLst>
      <p:ext uri="{BB962C8B-B14F-4D97-AF65-F5344CB8AC3E}">
        <p14:creationId xmlns:p14="http://schemas.microsoft.com/office/powerpoint/2010/main" val="38746482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22</a:t>
            </a:fld>
            <a:endParaRPr lang="en-US"/>
          </a:p>
        </p:txBody>
      </p:sp>
    </p:spTree>
    <p:extLst>
      <p:ext uri="{BB962C8B-B14F-4D97-AF65-F5344CB8AC3E}">
        <p14:creationId xmlns:p14="http://schemas.microsoft.com/office/powerpoint/2010/main" val="1353906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23</a:t>
            </a:fld>
            <a:endParaRPr lang="en-US"/>
          </a:p>
        </p:txBody>
      </p:sp>
    </p:spTree>
    <p:extLst>
      <p:ext uri="{BB962C8B-B14F-4D97-AF65-F5344CB8AC3E}">
        <p14:creationId xmlns:p14="http://schemas.microsoft.com/office/powerpoint/2010/main" val="1247649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6</a:t>
            </a:fld>
            <a:endParaRPr lang="en-US"/>
          </a:p>
        </p:txBody>
      </p:sp>
    </p:spTree>
    <p:extLst>
      <p:ext uri="{BB962C8B-B14F-4D97-AF65-F5344CB8AC3E}">
        <p14:creationId xmlns:p14="http://schemas.microsoft.com/office/powerpoint/2010/main" val="347811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24</a:t>
            </a:fld>
            <a:endParaRPr lang="en-US"/>
          </a:p>
        </p:txBody>
      </p:sp>
    </p:spTree>
    <p:extLst>
      <p:ext uri="{BB962C8B-B14F-4D97-AF65-F5344CB8AC3E}">
        <p14:creationId xmlns:p14="http://schemas.microsoft.com/office/powerpoint/2010/main" val="19869638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25</a:t>
            </a:fld>
            <a:endParaRPr lang="en-US"/>
          </a:p>
        </p:txBody>
      </p:sp>
    </p:spTree>
    <p:extLst>
      <p:ext uri="{BB962C8B-B14F-4D97-AF65-F5344CB8AC3E}">
        <p14:creationId xmlns:p14="http://schemas.microsoft.com/office/powerpoint/2010/main" val="23775484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26</a:t>
            </a:fld>
            <a:endParaRPr lang="en-US"/>
          </a:p>
        </p:txBody>
      </p:sp>
    </p:spTree>
    <p:extLst>
      <p:ext uri="{BB962C8B-B14F-4D97-AF65-F5344CB8AC3E}">
        <p14:creationId xmlns:p14="http://schemas.microsoft.com/office/powerpoint/2010/main" val="4634618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27</a:t>
            </a:fld>
            <a:endParaRPr lang="en-US"/>
          </a:p>
        </p:txBody>
      </p:sp>
    </p:spTree>
    <p:extLst>
      <p:ext uri="{BB962C8B-B14F-4D97-AF65-F5344CB8AC3E}">
        <p14:creationId xmlns:p14="http://schemas.microsoft.com/office/powerpoint/2010/main" val="21382569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28</a:t>
            </a:fld>
            <a:endParaRPr lang="en-US"/>
          </a:p>
        </p:txBody>
      </p:sp>
    </p:spTree>
    <p:extLst>
      <p:ext uri="{BB962C8B-B14F-4D97-AF65-F5344CB8AC3E}">
        <p14:creationId xmlns:p14="http://schemas.microsoft.com/office/powerpoint/2010/main" val="5312860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29</a:t>
            </a:fld>
            <a:endParaRPr lang="en-US"/>
          </a:p>
        </p:txBody>
      </p:sp>
    </p:spTree>
    <p:extLst>
      <p:ext uri="{BB962C8B-B14F-4D97-AF65-F5344CB8AC3E}">
        <p14:creationId xmlns:p14="http://schemas.microsoft.com/office/powerpoint/2010/main" val="22351663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30</a:t>
            </a:fld>
            <a:endParaRPr lang="en-US"/>
          </a:p>
        </p:txBody>
      </p:sp>
    </p:spTree>
    <p:extLst>
      <p:ext uri="{BB962C8B-B14F-4D97-AF65-F5344CB8AC3E}">
        <p14:creationId xmlns:p14="http://schemas.microsoft.com/office/powerpoint/2010/main" val="20287985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31</a:t>
            </a:fld>
            <a:endParaRPr lang="en-US"/>
          </a:p>
        </p:txBody>
      </p:sp>
    </p:spTree>
    <p:extLst>
      <p:ext uri="{BB962C8B-B14F-4D97-AF65-F5344CB8AC3E}">
        <p14:creationId xmlns:p14="http://schemas.microsoft.com/office/powerpoint/2010/main" val="13732798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32</a:t>
            </a:fld>
            <a:endParaRPr lang="en-US"/>
          </a:p>
        </p:txBody>
      </p:sp>
    </p:spTree>
    <p:extLst>
      <p:ext uri="{BB962C8B-B14F-4D97-AF65-F5344CB8AC3E}">
        <p14:creationId xmlns:p14="http://schemas.microsoft.com/office/powerpoint/2010/main" val="1021579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33</a:t>
            </a:fld>
            <a:endParaRPr lang="en-US"/>
          </a:p>
        </p:txBody>
      </p:sp>
    </p:spTree>
    <p:extLst>
      <p:ext uri="{BB962C8B-B14F-4D97-AF65-F5344CB8AC3E}">
        <p14:creationId xmlns:p14="http://schemas.microsoft.com/office/powerpoint/2010/main" val="1317423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7</a:t>
            </a:fld>
            <a:endParaRPr lang="en-US"/>
          </a:p>
        </p:txBody>
      </p:sp>
    </p:spTree>
    <p:extLst>
      <p:ext uri="{BB962C8B-B14F-4D97-AF65-F5344CB8AC3E}">
        <p14:creationId xmlns:p14="http://schemas.microsoft.com/office/powerpoint/2010/main" val="38110872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67EC190-3725-4D4D-8C85-A407648AD3F8}" type="slidenum">
              <a:rPr lang="en-US" smtClean="0"/>
              <a:t>34</a:t>
            </a:fld>
            <a:endParaRPr lang="en-US"/>
          </a:p>
        </p:txBody>
      </p:sp>
    </p:spTree>
    <p:extLst>
      <p:ext uri="{BB962C8B-B14F-4D97-AF65-F5344CB8AC3E}">
        <p14:creationId xmlns:p14="http://schemas.microsoft.com/office/powerpoint/2010/main" val="3344157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8</a:t>
            </a:fld>
            <a:endParaRPr lang="en-US"/>
          </a:p>
        </p:txBody>
      </p:sp>
    </p:spTree>
    <p:extLst>
      <p:ext uri="{BB962C8B-B14F-4D97-AF65-F5344CB8AC3E}">
        <p14:creationId xmlns:p14="http://schemas.microsoft.com/office/powerpoint/2010/main" val="454250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9</a:t>
            </a:fld>
            <a:endParaRPr lang="en-US"/>
          </a:p>
        </p:txBody>
      </p:sp>
    </p:spTree>
    <p:extLst>
      <p:ext uri="{BB962C8B-B14F-4D97-AF65-F5344CB8AC3E}">
        <p14:creationId xmlns:p14="http://schemas.microsoft.com/office/powerpoint/2010/main" val="38059312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10</a:t>
            </a:fld>
            <a:endParaRPr lang="en-US"/>
          </a:p>
        </p:txBody>
      </p:sp>
    </p:spTree>
    <p:extLst>
      <p:ext uri="{BB962C8B-B14F-4D97-AF65-F5344CB8AC3E}">
        <p14:creationId xmlns:p14="http://schemas.microsoft.com/office/powerpoint/2010/main" val="475950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11</a:t>
            </a:fld>
            <a:endParaRPr lang="en-US"/>
          </a:p>
        </p:txBody>
      </p:sp>
    </p:spTree>
    <p:extLst>
      <p:ext uri="{BB962C8B-B14F-4D97-AF65-F5344CB8AC3E}">
        <p14:creationId xmlns:p14="http://schemas.microsoft.com/office/powerpoint/2010/main" val="1559642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Side note: When there are many errors, some people describe this as “console bleeding” because of all the red</a:t>
            </a:r>
          </a:p>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12</a:t>
            </a:fld>
            <a:endParaRPr lang="en-US"/>
          </a:p>
        </p:txBody>
      </p:sp>
    </p:spTree>
    <p:extLst>
      <p:ext uri="{BB962C8B-B14F-4D97-AF65-F5344CB8AC3E}">
        <p14:creationId xmlns:p14="http://schemas.microsoft.com/office/powerpoint/2010/main" val="385128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13</a:t>
            </a:fld>
            <a:endParaRPr lang="en-US"/>
          </a:p>
        </p:txBody>
      </p:sp>
    </p:spTree>
    <p:extLst>
      <p:ext uri="{BB962C8B-B14F-4D97-AF65-F5344CB8AC3E}">
        <p14:creationId xmlns:p14="http://schemas.microsoft.com/office/powerpoint/2010/main" val="1236214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86C0C-563B-41BC-9216-0B15E02D7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E4B616-FF24-41BD-81C7-E32FFF94F9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2364CF-0AA6-4E5E-B5CE-D1794327E916}"/>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5" name="Footer Placeholder 4">
            <a:extLst>
              <a:ext uri="{FF2B5EF4-FFF2-40B4-BE49-F238E27FC236}">
                <a16:creationId xmlns:a16="http://schemas.microsoft.com/office/drawing/2014/main" id="{933F0071-C3EB-4389-9EFB-0B3774298D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172E5-C41E-42C5-B9C6-6A3FD793EBA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245346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0F44C-1976-440D-BAC0-46E72969282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2142D8-869E-46D6-BDD8-8F1579A502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76810E-9A64-4804-91AD-9836596E1063}"/>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5" name="Footer Placeholder 4">
            <a:extLst>
              <a:ext uri="{FF2B5EF4-FFF2-40B4-BE49-F238E27FC236}">
                <a16:creationId xmlns:a16="http://schemas.microsoft.com/office/drawing/2014/main" id="{6D7F9753-8754-4BC5-83C7-C3B854E699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8DBCB9-1EAC-4017-863E-EDBC355BC9CB}"/>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898864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ED4BD9-1014-48C7-AF27-06AC326E08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542870-0381-47B1-8452-91C9DFCAF8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4A284A-1583-4B7D-8750-4A99D63FFAEC}"/>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5" name="Footer Placeholder 4">
            <a:extLst>
              <a:ext uri="{FF2B5EF4-FFF2-40B4-BE49-F238E27FC236}">
                <a16:creationId xmlns:a16="http://schemas.microsoft.com/office/drawing/2014/main" id="{61F0AEB1-C79B-4E31-A54E-4022C37F48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B079F6-A544-4EF3-9B73-AC2A68AEA401}"/>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689143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F4423-EAA0-4823-9DA1-6A83962DE9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A49879-4048-4F90-9E82-F50AB82ECF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B16B8F-58BE-4F74-AC6C-7BD92F0F2298}"/>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5" name="Footer Placeholder 4">
            <a:extLst>
              <a:ext uri="{FF2B5EF4-FFF2-40B4-BE49-F238E27FC236}">
                <a16:creationId xmlns:a16="http://schemas.microsoft.com/office/drawing/2014/main" id="{DDD33C11-8EF7-480B-8F6E-0EB448F79A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370E5E-6DD2-458C-9B99-09C6572DCFC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730041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17DB5-E254-4520-85C2-8B0359ECE1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19EF0E0-7629-4870-B2FB-3489E78394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892D89-2D80-42B9-8B76-28F22E6CFC4E}"/>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5" name="Footer Placeholder 4">
            <a:extLst>
              <a:ext uri="{FF2B5EF4-FFF2-40B4-BE49-F238E27FC236}">
                <a16:creationId xmlns:a16="http://schemas.microsoft.com/office/drawing/2014/main" id="{4527F2EF-EE27-49EB-81A2-48F94A90DB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709E1F-B4F2-4B87-B400-E02163434C44}"/>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981137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2741A-3783-4A81-9309-E779F71D00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076DD2-0E47-4043-BE11-6E5138CCD8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D19A98-61B5-4C59-8714-3082A6A468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95AEAA-D82E-4B2B-A897-B6C0FCEF7AAE}"/>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6" name="Footer Placeholder 5">
            <a:extLst>
              <a:ext uri="{FF2B5EF4-FFF2-40B4-BE49-F238E27FC236}">
                <a16:creationId xmlns:a16="http://schemas.microsoft.com/office/drawing/2014/main" id="{15B997C1-69B8-4862-8C99-930716C642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8DDD39-E880-4672-8700-BCE471EC9F9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82606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56B5E-55CF-4A40-8E47-0ABD0B84A9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A23C14-54D6-4012-A1EC-BD6CB626C5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F3367E-CC2B-4C05-B3E5-B3BC9179A6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7571682-9948-4061-9D74-71675428F0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8205C65-B1E8-46E3-B58A-97E553D8B3E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C56AC3-5D78-4B91-A0C2-17FEE5010FB6}"/>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8" name="Footer Placeholder 7">
            <a:extLst>
              <a:ext uri="{FF2B5EF4-FFF2-40B4-BE49-F238E27FC236}">
                <a16:creationId xmlns:a16="http://schemas.microsoft.com/office/drawing/2014/main" id="{702B3527-004B-4489-993D-DB79C5D4BC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54C797-DC4F-4FC1-9E28-2D45FD45C99B}"/>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192324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DBF9C-1B51-42C2-A5F9-CCECED323A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3FA73B-932D-4DA3-9812-3BF68B4767BF}"/>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4" name="Footer Placeholder 3">
            <a:extLst>
              <a:ext uri="{FF2B5EF4-FFF2-40B4-BE49-F238E27FC236}">
                <a16:creationId xmlns:a16="http://schemas.microsoft.com/office/drawing/2014/main" id="{71708232-73BF-44CC-9C0D-FF1C00DBB0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10E645-3F34-4375-A069-132047C519EE}"/>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849324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091436-9405-4B59-A3A5-026169D34AAB}"/>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3" name="Footer Placeholder 2">
            <a:extLst>
              <a:ext uri="{FF2B5EF4-FFF2-40B4-BE49-F238E27FC236}">
                <a16:creationId xmlns:a16="http://schemas.microsoft.com/office/drawing/2014/main" id="{637B50B1-5BCB-4E5F-BBCD-75638DC37B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78CF9F-B9AE-4169-A26F-69FB343BC6CD}"/>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427221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0A6B3-EA63-4D18-899B-C0D9B58FEF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AB8990-D60C-4275-AA4C-6EE23DAD93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B8FF8D-329A-4795-A9D8-0E77B5184A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3F3B05-E260-4C6A-957E-57738C5A13EC}"/>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6" name="Footer Placeholder 5">
            <a:extLst>
              <a:ext uri="{FF2B5EF4-FFF2-40B4-BE49-F238E27FC236}">
                <a16:creationId xmlns:a16="http://schemas.microsoft.com/office/drawing/2014/main" id="{AD0BBAFC-3DDC-41B1-BCAB-F0DE0F76D2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D8F5D3-8D54-4C8B-B177-9918A7122B14}"/>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426597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17B5-1E6D-4CFD-A081-9DAD4C637C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4F2A05-982E-4BBC-ABC6-DDC85D954A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2E0C12-239D-41D2-B93B-87368C505C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4FD2DE-EB1F-43E6-AC9B-A19DAEF3D00B}"/>
              </a:ext>
            </a:extLst>
          </p:cNvPr>
          <p:cNvSpPr>
            <a:spLocks noGrp="1"/>
          </p:cNvSpPr>
          <p:nvPr>
            <p:ph type="dt" sz="half" idx="10"/>
          </p:nvPr>
        </p:nvSpPr>
        <p:spPr/>
        <p:txBody>
          <a:bodyPr/>
          <a:lstStyle/>
          <a:p>
            <a:fld id="{897B123F-401F-478D-A104-D52F0C93E828}" type="datetimeFigureOut">
              <a:rPr lang="en-US" smtClean="0"/>
              <a:t>2/16/2023</a:t>
            </a:fld>
            <a:endParaRPr lang="en-US"/>
          </a:p>
        </p:txBody>
      </p:sp>
      <p:sp>
        <p:nvSpPr>
          <p:cNvPr id="6" name="Footer Placeholder 5">
            <a:extLst>
              <a:ext uri="{FF2B5EF4-FFF2-40B4-BE49-F238E27FC236}">
                <a16:creationId xmlns:a16="http://schemas.microsoft.com/office/drawing/2014/main" id="{A67918F9-26C5-4BAD-9FCB-21E1EC977F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D14D84-3B37-4354-BBE1-CAF3235ABBD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8771647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8EC36A-1FB1-4C74-9429-EC07CBCF23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B8406B-F004-48C9-92C3-E879011F2D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30B1B-7331-459E-B4C7-878C6DF6F3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B123F-401F-478D-A104-D52F0C93E828}" type="datetimeFigureOut">
              <a:rPr lang="en-US" smtClean="0"/>
              <a:t>2/16/2023</a:t>
            </a:fld>
            <a:endParaRPr lang="en-US"/>
          </a:p>
        </p:txBody>
      </p:sp>
      <p:sp>
        <p:nvSpPr>
          <p:cNvPr id="5" name="Footer Placeholder 4">
            <a:extLst>
              <a:ext uri="{FF2B5EF4-FFF2-40B4-BE49-F238E27FC236}">
                <a16:creationId xmlns:a16="http://schemas.microsoft.com/office/drawing/2014/main" id="{444A2D47-0B73-4943-B84A-F6553F86DD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BCA029D-8668-413E-9830-4D8E697B41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EE1777-8291-4AF3-A181-0FB9E0B2EE53}" type="slidenum">
              <a:rPr lang="en-US" smtClean="0"/>
              <a:t>‹#›</a:t>
            </a:fld>
            <a:endParaRPr lang="en-US"/>
          </a:p>
        </p:txBody>
      </p:sp>
    </p:spTree>
    <p:extLst>
      <p:ext uri="{BB962C8B-B14F-4D97-AF65-F5344CB8AC3E}">
        <p14:creationId xmlns:p14="http://schemas.microsoft.com/office/powerpoint/2010/main" val="182308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evblogs.microsoft.com/powershell/how-powershell-formatting-and-outputting-really-work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et-powershellblog.blogspot.com/2017/06/lets-kill-write-output.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microsoft.com/en-us/powershell/module/microsoft.powershell.core/about/about_commonparameters?view=powershell-7.1"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hyperlink" Target="https://github.com/stevenjudd" TargetMode="External"/><Relationship Id="rId3" Type="http://schemas.openxmlformats.org/officeDocument/2006/relationships/hyperlink" Target="http://poshcode.org/" TargetMode="External"/><Relationship Id="rId7" Type="http://schemas.openxmlformats.org/officeDocument/2006/relationships/hyperlink" Target="http://blog.stevenjudd.com/"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www.linkedin.com/in/stevenjudd/" TargetMode="External"/><Relationship Id="rId5" Type="http://schemas.openxmlformats.org/officeDocument/2006/relationships/hyperlink" Target="https://tinyurl.com/sm3by7m" TargetMode="External"/><Relationship Id="rId10" Type="http://schemas.openxmlformats.org/officeDocument/2006/relationships/image" Target="../media/image7.png"/><Relationship Id="rId4" Type="http://schemas.openxmlformats.org/officeDocument/2006/relationships/hyperlink" Target="https://discord.gg/Ju25cw6" TargetMode="External"/><Relationship Id="rId9" Type="http://schemas.openxmlformats.org/officeDocument/2006/relationships/hyperlink" Target="https://github.com/stevenjudd/WriteCommands"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Standard_streams" TargetMode="Externa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hyperlink" Target="https://docs.microsoft.com/en-us/powershell/module/microsoft.powershell.core/about/about_redirection?view=powershell-7.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4357" cy="4343400"/>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E3D21CF9-D976-4BFF-8703-F9619A5EB51B}"/>
              </a:ext>
            </a:extLst>
          </p:cNvPr>
          <p:cNvSpPr>
            <a:spLocks noGrp="1"/>
          </p:cNvSpPr>
          <p:nvPr>
            <p:ph type="ctrTitle"/>
          </p:nvPr>
        </p:nvSpPr>
        <p:spPr>
          <a:xfrm>
            <a:off x="860612" y="1031353"/>
            <a:ext cx="8229600" cy="3181135"/>
          </a:xfrm>
        </p:spPr>
        <p:txBody>
          <a:bodyPr anchor="ctr">
            <a:normAutofit/>
          </a:bodyPr>
          <a:lstStyle/>
          <a:p>
            <a:pPr algn="l"/>
            <a:r>
              <a:rPr lang="en-US" sz="8000" b="1" dirty="0">
                <a:solidFill>
                  <a:srgbClr val="FFFFFF"/>
                </a:solidFill>
              </a:rPr>
              <a:t>The Right Write Writes Right, Right?</a:t>
            </a:r>
          </a:p>
        </p:txBody>
      </p:sp>
      <p:sp>
        <p:nvSpPr>
          <p:cNvPr id="10" name="Rectangle 9">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2102827"/>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199" y="4932939"/>
            <a:ext cx="11277601" cy="146614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Subtitle 2">
            <a:extLst>
              <a:ext uri="{FF2B5EF4-FFF2-40B4-BE49-F238E27FC236}">
                <a16:creationId xmlns:a16="http://schemas.microsoft.com/office/drawing/2014/main" id="{EEC07CE5-29AB-40C5-94C8-3FA1BF82704B}"/>
              </a:ext>
            </a:extLst>
          </p:cNvPr>
          <p:cNvSpPr>
            <a:spLocks noGrp="1"/>
          </p:cNvSpPr>
          <p:nvPr>
            <p:ph type="subTitle" idx="1"/>
          </p:nvPr>
        </p:nvSpPr>
        <p:spPr>
          <a:xfrm>
            <a:off x="1100669" y="5184138"/>
            <a:ext cx="10008863" cy="963741"/>
          </a:xfrm>
        </p:spPr>
        <p:txBody>
          <a:bodyPr anchor="ctr">
            <a:normAutofit/>
          </a:bodyPr>
          <a:lstStyle/>
          <a:p>
            <a:pPr algn="l"/>
            <a:r>
              <a:rPr lang="en-US" sz="6000" dirty="0">
                <a:solidFill>
                  <a:schemeClr val="tx1">
                    <a:lumMod val="95000"/>
                    <a:lumOff val="5000"/>
                  </a:schemeClr>
                </a:solidFill>
              </a:rPr>
              <a:t>Correct!</a:t>
            </a:r>
          </a:p>
        </p:txBody>
      </p:sp>
      <p:sp>
        <p:nvSpPr>
          <p:cNvPr id="14" name="Rectangle 13">
            <a:extLst>
              <a:ext uri="{FF2B5EF4-FFF2-40B4-BE49-F238E27FC236}">
                <a16:creationId xmlns:a16="http://schemas.microsoft.com/office/drawing/2014/main" id="{42280AB2-77A5-4CB7-AF7D-1795CA8DC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728167"/>
            <a:ext cx="2115455" cy="206545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1219076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 via Write-Output</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lnSpcReduction="10000"/>
          </a:bodyPr>
          <a:lstStyle/>
          <a:p>
            <a:r>
              <a:rPr lang="en-US" dirty="0">
                <a:solidFill>
                  <a:schemeClr val="accent1"/>
                </a:solidFill>
              </a:rPr>
              <a:t>Write-Output</a:t>
            </a:r>
            <a:r>
              <a:rPr lang="en-US" dirty="0"/>
              <a:t> sends the specified objects to the next command in the pipeline</a:t>
            </a:r>
          </a:p>
          <a:p>
            <a:pPr lvl="1"/>
            <a:r>
              <a:rPr lang="en-US" dirty="0"/>
              <a:t>If there isn't a pipeline, it sends to </a:t>
            </a:r>
            <a:r>
              <a:rPr lang="en-US" dirty="0">
                <a:solidFill>
                  <a:schemeClr val="accent1"/>
                </a:solidFill>
              </a:rPr>
              <a:t>Out-Default</a:t>
            </a:r>
            <a:r>
              <a:rPr lang="en-US" dirty="0"/>
              <a:t>, which is added to the end of every pipeline.</a:t>
            </a:r>
          </a:p>
          <a:p>
            <a:pPr lvl="2"/>
            <a:r>
              <a:rPr lang="en-US" dirty="0"/>
              <a:t>Didn't you say that </a:t>
            </a:r>
            <a:r>
              <a:rPr lang="en-US" dirty="0">
                <a:solidFill>
                  <a:schemeClr val="accent1"/>
                </a:solidFill>
              </a:rPr>
              <a:t>Out-Host</a:t>
            </a:r>
            <a:r>
              <a:rPr lang="en-US" dirty="0"/>
              <a:t> is automatically added?</a:t>
            </a:r>
          </a:p>
          <a:p>
            <a:pPr lvl="2"/>
            <a:r>
              <a:rPr lang="en-US" dirty="0"/>
              <a:t>Yes, but Out-Default comes before Out-Host to evaluate whether there is a registered view for the object type being passed. According to the help, the view specifies which properties to display and how they should be displayed.</a:t>
            </a:r>
          </a:p>
          <a:p>
            <a:pPr lvl="2"/>
            <a:r>
              <a:rPr lang="en-US" dirty="0"/>
              <a:t>Since Out-Host is added by Out-Default automatically, Write-Output will pass the objects across the non-specified pipeline to Out-Default, which will check for formatters and add the relevant types and pass to Out-Host, which will write those objects to the console.</a:t>
            </a:r>
          </a:p>
          <a:p>
            <a:r>
              <a:rPr lang="en-US" dirty="0">
                <a:hlinkClick r:id="rId3"/>
              </a:rPr>
              <a:t>How PowerShell Formatting and Outputting REALLY works | PowerShell Team (microsoft.com)</a:t>
            </a:r>
            <a:endParaRPr lang="en-US" dirty="0"/>
          </a:p>
        </p:txBody>
      </p:sp>
    </p:spTree>
    <p:extLst>
      <p:ext uri="{BB962C8B-B14F-4D97-AF65-F5344CB8AC3E}">
        <p14:creationId xmlns:p14="http://schemas.microsoft.com/office/powerpoint/2010/main" val="4143050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Don’t use Write-Output</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Seriously, don’t</a:t>
            </a:r>
          </a:p>
          <a:p>
            <a:r>
              <a:rPr lang="en-US" dirty="0" err="1"/>
              <a:t>Wut</a:t>
            </a:r>
            <a:r>
              <a:rPr lang="en-US" dirty="0"/>
              <a:t>? Why?</a:t>
            </a:r>
          </a:p>
          <a:p>
            <a:pPr lvl="1"/>
            <a:r>
              <a:rPr lang="en-US" dirty="0"/>
              <a:t>It is slow</a:t>
            </a:r>
          </a:p>
          <a:p>
            <a:pPr lvl="1"/>
            <a:r>
              <a:rPr lang="en-US" dirty="0"/>
              <a:t>All it does is wrap </a:t>
            </a:r>
            <a:r>
              <a:rPr lang="en-US" dirty="0" err="1">
                <a:solidFill>
                  <a:schemeClr val="accent1"/>
                </a:solidFill>
              </a:rPr>
              <a:t>Cmdlet.WriteObject</a:t>
            </a:r>
            <a:r>
              <a:rPr lang="en-US" dirty="0">
                <a:solidFill>
                  <a:schemeClr val="accent1"/>
                </a:solidFill>
              </a:rPr>
              <a:t>() </a:t>
            </a:r>
            <a:r>
              <a:rPr lang="en-US" dirty="0"/>
              <a:t>which is already called by default when outputting to the Success Stream</a:t>
            </a:r>
          </a:p>
          <a:p>
            <a:pPr lvl="1"/>
            <a:r>
              <a:rPr lang="en-US" dirty="0"/>
              <a:t>Mark Kraus knows better than we do</a:t>
            </a:r>
          </a:p>
          <a:p>
            <a:pPr lvl="2"/>
            <a:r>
              <a:rPr lang="en-US" dirty="0">
                <a:hlinkClick r:id="rId3"/>
              </a:rPr>
              <a:t>Get-</a:t>
            </a:r>
            <a:r>
              <a:rPr lang="en-US" dirty="0" err="1">
                <a:hlinkClick r:id="rId3"/>
              </a:rPr>
              <a:t>PowerShellBlog</a:t>
            </a:r>
            <a:r>
              <a:rPr lang="en-US" dirty="0">
                <a:hlinkClick r:id="rId3"/>
              </a:rPr>
              <a:t>: Let’s Kill Write-Output</a:t>
            </a:r>
            <a:endParaRPr lang="en-US" dirty="0"/>
          </a:p>
        </p:txBody>
      </p:sp>
    </p:spTree>
    <p:extLst>
      <p:ext uri="{BB962C8B-B14F-4D97-AF65-F5344CB8AC3E}">
        <p14:creationId xmlns:p14="http://schemas.microsoft.com/office/powerpoint/2010/main" val="300552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Thank goodness this one is easy (</a:t>
            </a:r>
            <a:r>
              <a:rPr lang="en-US" dirty="0" err="1"/>
              <a:t>riiiight</a:t>
            </a:r>
            <a:r>
              <a:rPr lang="en-US" dirty="0"/>
              <a:t>?)</a:t>
            </a:r>
          </a:p>
          <a:p>
            <a:r>
              <a:rPr lang="en-US" dirty="0"/>
              <a:t>Errors that occur in the console will go to the error stream and be stored in the </a:t>
            </a:r>
            <a:r>
              <a:rPr lang="en-US" dirty="0">
                <a:solidFill>
                  <a:schemeClr val="accent1"/>
                </a:solidFill>
              </a:rPr>
              <a:t>$Error </a:t>
            </a:r>
            <a:r>
              <a:rPr lang="en-US" dirty="0"/>
              <a:t>variable in reverse order</a:t>
            </a:r>
          </a:p>
          <a:p>
            <a:r>
              <a:rPr lang="en-US" dirty="0"/>
              <a:t>But how do these errors get in there?</a:t>
            </a:r>
          </a:p>
        </p:txBody>
      </p:sp>
    </p:spTree>
    <p:extLst>
      <p:ext uri="{BB962C8B-B14F-4D97-AF65-F5344CB8AC3E}">
        <p14:creationId xmlns:p14="http://schemas.microsoft.com/office/powerpoint/2010/main" val="2842741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a device&#10;&#10;Description automatically generated">
            <a:extLst>
              <a:ext uri="{FF2B5EF4-FFF2-40B4-BE49-F238E27FC236}">
                <a16:creationId xmlns:a16="http://schemas.microsoft.com/office/drawing/2014/main" id="{A1C52B5E-9FB3-4C09-859A-23E84B8C66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0841" y="-508698"/>
            <a:ext cx="10239270" cy="7679454"/>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br>
              <a:rPr lang="en-US" sz="4000" dirty="0">
                <a:solidFill>
                  <a:srgbClr val="FFFFFF"/>
                </a:solidFill>
              </a:rPr>
            </a:br>
            <a:r>
              <a:rPr lang="en-US" sz="4000" dirty="0">
                <a:solidFill>
                  <a:srgbClr val="FFFFFF"/>
                </a:solidFill>
              </a:rPr>
              <a:t>via </a:t>
            </a:r>
            <a:br>
              <a:rPr lang="en-US" sz="4000" dirty="0">
                <a:solidFill>
                  <a:srgbClr val="FFFFFF"/>
                </a:solidFill>
              </a:rPr>
            </a:br>
            <a:r>
              <a:rPr lang="en-US" sz="4000" dirty="0">
                <a:solidFill>
                  <a:srgbClr val="FFFFFF"/>
                </a:solidFill>
              </a:rPr>
              <a:t>Write-Error</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a:bodyPr>
          <a:lstStyle/>
          <a:p>
            <a:r>
              <a:rPr lang="en-US" dirty="0">
                <a:solidFill>
                  <a:schemeClr val="accent1"/>
                </a:solidFill>
              </a:rPr>
              <a:t>Write-Error</a:t>
            </a:r>
            <a:r>
              <a:rPr lang="en-US" dirty="0"/>
              <a:t> will send a non-terminating error to the error stream and will also store the error in the </a:t>
            </a:r>
            <a:r>
              <a:rPr lang="en-US" dirty="0">
                <a:solidFill>
                  <a:schemeClr val="accent1"/>
                </a:solidFill>
              </a:rPr>
              <a:t>$Error</a:t>
            </a:r>
            <a:r>
              <a:rPr lang="en-US" dirty="0"/>
              <a:t> variable</a:t>
            </a:r>
          </a:p>
          <a:p>
            <a:r>
              <a:rPr lang="en-US" dirty="0"/>
              <a:t>If you want to end after </a:t>
            </a:r>
            <a:r>
              <a:rPr lang="en-US" dirty="0">
                <a:solidFill>
                  <a:schemeClr val="accent1"/>
                </a:solidFill>
              </a:rPr>
              <a:t>Write-Error</a:t>
            </a:r>
            <a:r>
              <a:rPr lang="en-US" dirty="0"/>
              <a:t> you will need to code this action</a:t>
            </a:r>
          </a:p>
          <a:p>
            <a:pPr lvl="1"/>
            <a:r>
              <a:rPr lang="en-US" dirty="0"/>
              <a:t>I like to catch any errors in a </a:t>
            </a:r>
            <a:r>
              <a:rPr lang="en-US" dirty="0">
                <a:solidFill>
                  <a:schemeClr val="accent1"/>
                </a:solidFill>
              </a:rPr>
              <a:t>Try/Catch </a:t>
            </a:r>
            <a:r>
              <a:rPr lang="en-US" dirty="0"/>
              <a:t>block and then either use </a:t>
            </a:r>
            <a:r>
              <a:rPr lang="en-US" dirty="0">
                <a:solidFill>
                  <a:schemeClr val="accent1"/>
                </a:solidFill>
              </a:rPr>
              <a:t>Write-Error</a:t>
            </a:r>
            <a:r>
              <a:rPr lang="en-US" dirty="0"/>
              <a:t> followed by </a:t>
            </a:r>
            <a:r>
              <a:rPr lang="en-US" dirty="0">
                <a:solidFill>
                  <a:schemeClr val="accent1"/>
                </a:solidFill>
              </a:rPr>
              <a:t>Return</a:t>
            </a:r>
            <a:r>
              <a:rPr lang="en-US" dirty="0"/>
              <a:t> or use </a:t>
            </a:r>
            <a:r>
              <a:rPr lang="en-US" dirty="0">
                <a:solidFill>
                  <a:schemeClr val="accent1"/>
                </a:solidFill>
              </a:rPr>
              <a:t>Throw</a:t>
            </a:r>
            <a:r>
              <a:rPr lang="en-US" dirty="0"/>
              <a:t> to write the error and then end processing</a:t>
            </a:r>
          </a:p>
          <a:p>
            <a:r>
              <a:rPr lang="en-US" dirty="0"/>
              <a:t>What is the difference between </a:t>
            </a:r>
            <a:r>
              <a:rPr lang="en-US" dirty="0">
                <a:solidFill>
                  <a:schemeClr val="accent1"/>
                </a:solidFill>
              </a:rPr>
              <a:t>Write-Error</a:t>
            </a:r>
            <a:r>
              <a:rPr lang="en-US" dirty="0"/>
              <a:t> and </a:t>
            </a:r>
            <a:r>
              <a:rPr lang="en-US" dirty="0">
                <a:solidFill>
                  <a:schemeClr val="accent1"/>
                </a:solidFill>
              </a:rPr>
              <a:t>Throw</a:t>
            </a:r>
            <a:r>
              <a:rPr lang="en-US" dirty="0"/>
              <a:t>?</a:t>
            </a:r>
          </a:p>
          <a:p>
            <a:pPr lvl="1"/>
            <a:r>
              <a:rPr lang="en-US" dirty="0"/>
              <a:t>Write-Error is non-terminating</a:t>
            </a:r>
          </a:p>
          <a:p>
            <a:pPr lvl="1"/>
            <a:r>
              <a:rPr lang="en-US" dirty="0"/>
              <a:t>Throw is terminating</a:t>
            </a:r>
          </a:p>
          <a:p>
            <a:pPr lvl="1"/>
            <a:r>
              <a:rPr lang="en-US" dirty="0"/>
              <a:t>Both send their output to the Error Stream and $Error</a:t>
            </a:r>
          </a:p>
          <a:p>
            <a:r>
              <a:rPr lang="en-US" dirty="0"/>
              <a:t>Demo</a:t>
            </a:r>
          </a:p>
        </p:txBody>
      </p:sp>
    </p:spTree>
    <p:extLst>
      <p:ext uri="{BB962C8B-B14F-4D97-AF65-F5344CB8AC3E}">
        <p14:creationId xmlns:p14="http://schemas.microsoft.com/office/powerpoint/2010/main" val="43204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p:cTn id="39" dur="1000" fill="hold"/>
                                        <p:tgtEl>
                                          <p:spTgt spid="7"/>
                                        </p:tgtEl>
                                        <p:attrNameLst>
                                          <p:attrName>ppt_w</p:attrName>
                                        </p:attrNameLst>
                                      </p:cBhvr>
                                      <p:tavLst>
                                        <p:tav tm="0">
                                          <p:val>
                                            <p:fltVal val="0"/>
                                          </p:val>
                                        </p:tav>
                                        <p:tav tm="100000">
                                          <p:val>
                                            <p:strVal val="#ppt_w"/>
                                          </p:val>
                                        </p:tav>
                                      </p:tavLst>
                                    </p:anim>
                                    <p:anim calcmode="lin" valueType="num">
                                      <p:cBhvr>
                                        <p:cTn id="40" dur="1000" fill="hold"/>
                                        <p:tgtEl>
                                          <p:spTgt spid="7"/>
                                        </p:tgtEl>
                                        <p:attrNameLst>
                                          <p:attrName>ppt_h</p:attrName>
                                        </p:attrNameLst>
                                      </p:cBhvr>
                                      <p:tavLst>
                                        <p:tav tm="0">
                                          <p:val>
                                            <p:fltVal val="0"/>
                                          </p:val>
                                        </p:tav>
                                        <p:tav tm="100000">
                                          <p:val>
                                            <p:strVal val="#ppt_h"/>
                                          </p:val>
                                        </p:tav>
                                      </p:tavLst>
                                    </p:anim>
                                    <p:animEffect transition="in" filter="fade">
                                      <p:cBhvr>
                                        <p:cTn id="41" dur="1000"/>
                                        <p:tgtEl>
                                          <p:spTgt spid="7"/>
                                        </p:tgtEl>
                                      </p:cBhvr>
                                    </p:animEffect>
                                  </p:childTnLst>
                                  <p:subTnLst>
                                    <p:audio>
                                      <p:cMediaNode>
                                        <p:cTn display="0" masterRel="sameClick">
                                          <p:stCondLst>
                                            <p:cond evt="begin" delay="0">
                                              <p:tn val="37"/>
                                            </p:cond>
                                          </p:stCondLst>
                                          <p:endCondLst>
                                            <p:cond evt="onStopAudio" delay="0">
                                              <p:tgtEl>
                                                <p:sldTgt/>
                                              </p:tgtEl>
                                            </p:cond>
                                          </p:endCondLst>
                                        </p:cTn>
                                        <p:tgtEl>
                                          <p:sndTgt r:embed="rId3" name="Batman Transition Sound Effect.wav"/>
                                        </p:tgtEl>
                                      </p:cMediaNode>
                                    </p:audio>
                                  </p:subTnLst>
                                </p:cTn>
                              </p:par>
                            </p:childTnLst>
                          </p:cTn>
                        </p:par>
                        <p:par>
                          <p:cTn id="42" fill="hold">
                            <p:stCondLst>
                              <p:cond delay="1000"/>
                            </p:stCondLst>
                            <p:childTnLst>
                              <p:par>
                                <p:cTn id="43" presetID="53" presetClass="exit" presetSubtype="32" fill="hold" nodeType="afterEffect">
                                  <p:stCondLst>
                                    <p:cond delay="330"/>
                                  </p:stCondLst>
                                  <p:childTnLst>
                                    <p:anim calcmode="lin" valueType="num">
                                      <p:cBhvr>
                                        <p:cTn id="44" dur="1000"/>
                                        <p:tgtEl>
                                          <p:spTgt spid="7"/>
                                        </p:tgtEl>
                                        <p:attrNameLst>
                                          <p:attrName>ppt_w</p:attrName>
                                        </p:attrNameLst>
                                      </p:cBhvr>
                                      <p:tavLst>
                                        <p:tav tm="0">
                                          <p:val>
                                            <p:strVal val="ppt_w"/>
                                          </p:val>
                                        </p:tav>
                                        <p:tav tm="100000">
                                          <p:val>
                                            <p:fltVal val="0"/>
                                          </p:val>
                                        </p:tav>
                                      </p:tavLst>
                                    </p:anim>
                                    <p:anim calcmode="lin" valueType="num">
                                      <p:cBhvr>
                                        <p:cTn id="45" dur="1000"/>
                                        <p:tgtEl>
                                          <p:spTgt spid="7"/>
                                        </p:tgtEl>
                                        <p:attrNameLst>
                                          <p:attrName>ppt_h</p:attrName>
                                        </p:attrNameLst>
                                      </p:cBhvr>
                                      <p:tavLst>
                                        <p:tav tm="0">
                                          <p:val>
                                            <p:strVal val="ppt_h"/>
                                          </p:val>
                                        </p:tav>
                                        <p:tav tm="100000">
                                          <p:val>
                                            <p:fltVal val="0"/>
                                          </p:val>
                                        </p:tav>
                                      </p:tavLst>
                                    </p:anim>
                                    <p:animEffect transition="out" filter="fade">
                                      <p:cBhvr>
                                        <p:cTn id="46" dur="1000"/>
                                        <p:tgtEl>
                                          <p:spTgt spid="7"/>
                                        </p:tgtEl>
                                      </p:cBhvr>
                                    </p:animEffect>
                                    <p:set>
                                      <p:cBhvr>
                                        <p:cTn id="47"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Terminating vs Non-Terminating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Terminating errors do not continue running the code when they occur</a:t>
            </a:r>
          </a:p>
          <a:p>
            <a:r>
              <a:rPr lang="en-US" dirty="0"/>
              <a:t>Non-Terminating errors return the error but continue running the code</a:t>
            </a:r>
          </a:p>
          <a:p>
            <a:r>
              <a:rPr lang="en-US" dirty="0" err="1"/>
              <a:t>ErrorActionPreference</a:t>
            </a:r>
            <a:r>
              <a:rPr lang="en-US" dirty="0"/>
              <a:t> and the ErrorAction parameter only work on non-terminating errors</a:t>
            </a:r>
          </a:p>
          <a:p>
            <a:r>
              <a:rPr lang="en-US" dirty="0"/>
              <a:t>Thus, if you use a cmdlet that has a terminating error, you must use a try/catch block to keep from returning this error because it will not honor the ErrorAction parameter value or </a:t>
            </a:r>
            <a:r>
              <a:rPr lang="en-US" dirty="0" err="1"/>
              <a:t>ErrorActionPreference</a:t>
            </a:r>
            <a:endParaRPr lang="en-US" dirty="0"/>
          </a:p>
        </p:txBody>
      </p:sp>
    </p:spTree>
    <p:extLst>
      <p:ext uri="{BB962C8B-B14F-4D97-AF65-F5344CB8AC3E}">
        <p14:creationId xmlns:p14="http://schemas.microsoft.com/office/powerpoint/2010/main" val="1875210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br>
              <a:rPr lang="en-US" sz="4000" dirty="0">
                <a:solidFill>
                  <a:srgbClr val="FFFFFF"/>
                </a:solidFill>
              </a:rPr>
            </a:br>
            <a:r>
              <a:rPr lang="en-US" sz="4000" dirty="0">
                <a:solidFill>
                  <a:srgbClr val="FFFFFF"/>
                </a:solidFill>
              </a:rPr>
              <a:t>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85000" lnSpcReduction="20000"/>
          </a:bodyPr>
          <a:lstStyle/>
          <a:p>
            <a:r>
              <a:rPr lang="en-US" dirty="0"/>
              <a:t>Errors are for displaying something that has failed</a:t>
            </a:r>
          </a:p>
          <a:p>
            <a:r>
              <a:rPr lang="en-US" dirty="0"/>
              <a:t>Do not set </a:t>
            </a:r>
            <a:r>
              <a:rPr lang="en-US" dirty="0">
                <a:solidFill>
                  <a:schemeClr val="accent1"/>
                </a:solidFill>
              </a:rPr>
              <a:t>$Error = $null </a:t>
            </a:r>
            <a:r>
              <a:rPr lang="en-US" dirty="0"/>
              <a:t>and clear out all the errors. It is abusive to your users to remove errors that they may have needed without their consent.</a:t>
            </a:r>
          </a:p>
          <a:p>
            <a:r>
              <a:rPr lang="en-US" dirty="0"/>
              <a:t>Do not change the </a:t>
            </a:r>
            <a:r>
              <a:rPr lang="en-US" dirty="0">
                <a:solidFill>
                  <a:schemeClr val="accent1"/>
                </a:solidFill>
              </a:rPr>
              <a:t>$</a:t>
            </a:r>
            <a:r>
              <a:rPr lang="en-US" dirty="0" err="1">
                <a:solidFill>
                  <a:schemeClr val="accent1"/>
                </a:solidFill>
              </a:rPr>
              <a:t>ErrorActionPreference</a:t>
            </a:r>
            <a:endParaRPr lang="en-US" dirty="0">
              <a:solidFill>
                <a:schemeClr val="accent1"/>
              </a:solidFill>
            </a:endParaRPr>
          </a:p>
          <a:p>
            <a:pPr lvl="1"/>
            <a:r>
              <a:rPr lang="en-US" dirty="0"/>
              <a:t>Come at me, bro!</a:t>
            </a:r>
          </a:p>
          <a:p>
            <a:pPr lvl="1"/>
            <a:r>
              <a:rPr lang="en-US" dirty="0"/>
              <a:t>Use </a:t>
            </a:r>
            <a:r>
              <a:rPr lang="en-US" dirty="0">
                <a:solidFill>
                  <a:schemeClr val="accent1"/>
                </a:solidFill>
              </a:rPr>
              <a:t>-ErrorAction Stop </a:t>
            </a:r>
            <a:r>
              <a:rPr lang="en-US" dirty="0"/>
              <a:t>to generate terminating errors instead</a:t>
            </a:r>
          </a:p>
          <a:p>
            <a:pPr lvl="1"/>
            <a:r>
              <a:rPr lang="en-US" dirty="0"/>
              <a:t>I will grant that if you are writing a Function, setting </a:t>
            </a:r>
            <a:r>
              <a:rPr lang="en-US" dirty="0">
                <a:solidFill>
                  <a:schemeClr val="accent1"/>
                </a:solidFill>
              </a:rPr>
              <a:t>$</a:t>
            </a:r>
            <a:r>
              <a:rPr lang="en-US" dirty="0" err="1">
                <a:solidFill>
                  <a:schemeClr val="accent1"/>
                </a:solidFill>
              </a:rPr>
              <a:t>ErrorActionPreference</a:t>
            </a:r>
            <a:r>
              <a:rPr lang="en-US" dirty="0">
                <a:solidFill>
                  <a:schemeClr val="accent1"/>
                </a:solidFill>
              </a:rPr>
              <a:t> = Stop </a:t>
            </a:r>
            <a:r>
              <a:rPr lang="en-US" dirty="0"/>
              <a:t>will only change the Function scope and not the Script or Console scope, so it is somewhat safe. </a:t>
            </a:r>
          </a:p>
          <a:p>
            <a:r>
              <a:rPr lang="en-US" dirty="0"/>
              <a:t>Do not change the color of Write-Error text</a:t>
            </a:r>
          </a:p>
          <a:p>
            <a:pPr lvl="1"/>
            <a:r>
              <a:rPr lang="en-US" dirty="0"/>
              <a:t>Come at me, bro!</a:t>
            </a:r>
          </a:p>
          <a:p>
            <a:pPr lvl="1"/>
            <a:r>
              <a:rPr lang="en-US" dirty="0"/>
              <a:t>Errors are red</a:t>
            </a:r>
          </a:p>
          <a:p>
            <a:pPr lvl="1"/>
            <a:r>
              <a:rPr lang="en-US" dirty="0"/>
              <a:t>This is a standard</a:t>
            </a:r>
          </a:p>
          <a:p>
            <a:pPr lvl="1"/>
            <a:r>
              <a:rPr lang="en-US" dirty="0"/>
              <a:t>Please don’t modify standards</a:t>
            </a:r>
          </a:p>
          <a:p>
            <a:pPr lvl="1"/>
            <a:r>
              <a:rPr lang="en-US" dirty="0"/>
              <a:t>Think of the children</a:t>
            </a:r>
          </a:p>
        </p:txBody>
      </p:sp>
    </p:spTree>
    <p:extLst>
      <p:ext uri="{BB962C8B-B14F-4D97-AF65-F5344CB8AC3E}">
        <p14:creationId xmlns:p14="http://schemas.microsoft.com/office/powerpoint/2010/main" val="40032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Warning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Warning messages aren’t failures</a:t>
            </a:r>
          </a:p>
          <a:p>
            <a:r>
              <a:rPr lang="en-US" dirty="0"/>
              <a:t>However, it is important enough to show an interactive user information they need to know that </a:t>
            </a:r>
            <a:r>
              <a:rPr lang="en-US" dirty="0">
                <a:solidFill>
                  <a:schemeClr val="accent1"/>
                </a:solidFill>
              </a:rPr>
              <a:t>may</a:t>
            </a:r>
            <a:r>
              <a:rPr lang="en-US" dirty="0"/>
              <a:t> cause a problem</a:t>
            </a:r>
          </a:p>
          <a:p>
            <a:r>
              <a:rPr lang="en-US" dirty="0"/>
              <a:t>Can be used to prompt the user to see if they want to continue processing</a:t>
            </a:r>
          </a:p>
          <a:p>
            <a:pPr lvl="1"/>
            <a:r>
              <a:rPr lang="en-US" dirty="0"/>
              <a:t>Will cover later</a:t>
            </a:r>
          </a:p>
          <a:p>
            <a:r>
              <a:rPr lang="en-US" dirty="0"/>
              <a:t>Where you might see a warning message:</a:t>
            </a:r>
          </a:p>
          <a:p>
            <a:pPr lvl="1"/>
            <a:r>
              <a:rPr lang="en-US" dirty="0"/>
              <a:t>Az Module cmdlets give warning information on upcoming breaking changes to the cmdlets.</a:t>
            </a:r>
          </a:p>
          <a:p>
            <a:pPr lvl="1"/>
            <a:r>
              <a:rPr lang="en-US" dirty="0"/>
              <a:t>Example: </a:t>
            </a:r>
          </a:p>
          <a:p>
            <a:pPr lvl="2"/>
            <a:r>
              <a:rPr lang="en-US" dirty="0"/>
              <a:t>New-</a:t>
            </a:r>
            <a:r>
              <a:rPr lang="en-US" dirty="0" err="1"/>
              <a:t>AzPublicIpAddress</a:t>
            </a:r>
            <a:endParaRPr lang="en-US" dirty="0"/>
          </a:p>
        </p:txBody>
      </p:sp>
    </p:spTree>
    <p:extLst>
      <p:ext uri="{BB962C8B-B14F-4D97-AF65-F5344CB8AC3E}">
        <p14:creationId xmlns:p14="http://schemas.microsoft.com/office/powerpoint/2010/main" val="469850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a device&#10;&#10;Description automatically generated">
            <a:extLst>
              <a:ext uri="{FF2B5EF4-FFF2-40B4-BE49-F238E27FC236}">
                <a16:creationId xmlns:a16="http://schemas.microsoft.com/office/drawing/2014/main" id="{FA900CBB-6F59-4326-A8CC-CE27271C1D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0841" y="-508698"/>
            <a:ext cx="10239270" cy="7679454"/>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Warning Stream via Write-Warning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Prepends the message with the stream name</a:t>
            </a:r>
          </a:p>
          <a:p>
            <a:r>
              <a:rPr lang="en-US" dirty="0"/>
              <a:t>Doesn’t require a setting change or a parameter to display</a:t>
            </a:r>
          </a:p>
          <a:p>
            <a:r>
              <a:rPr lang="en-US"/>
              <a:t>Change the InformationAction to Continue </a:t>
            </a:r>
            <a:endParaRPr lang="en-US" dirty="0"/>
          </a:p>
          <a:p>
            <a:r>
              <a:rPr lang="en-US" dirty="0"/>
              <a:t>Demo</a:t>
            </a:r>
          </a:p>
          <a:p>
            <a:r>
              <a:rPr lang="en-US" dirty="0"/>
              <a:t>Best Practice:</a:t>
            </a:r>
          </a:p>
          <a:p>
            <a:pPr lvl="1"/>
            <a:r>
              <a:rPr lang="en-US" dirty="0"/>
              <a:t>Use Warnings like other cmdlets do</a:t>
            </a:r>
          </a:p>
          <a:p>
            <a:pPr lvl="1"/>
            <a:r>
              <a:rPr lang="en-US" dirty="0"/>
              <a:t>Give important information that is not worthy of stopping the execution or storing the output in the </a:t>
            </a:r>
            <a:r>
              <a:rPr lang="en-US" dirty="0">
                <a:solidFill>
                  <a:schemeClr val="accent1"/>
                </a:solidFill>
              </a:rPr>
              <a:t>$Error</a:t>
            </a:r>
            <a:r>
              <a:rPr lang="en-US" dirty="0"/>
              <a:t> variable and increasing the error count</a:t>
            </a:r>
          </a:p>
          <a:p>
            <a:endParaRPr lang="en-US" dirty="0"/>
          </a:p>
        </p:txBody>
      </p:sp>
    </p:spTree>
    <p:extLst>
      <p:ext uri="{BB962C8B-B14F-4D97-AF65-F5344CB8AC3E}">
        <p14:creationId xmlns:p14="http://schemas.microsoft.com/office/powerpoint/2010/main" val="2848013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1000" fill="hold"/>
                                        <p:tgtEl>
                                          <p:spTgt spid="7"/>
                                        </p:tgtEl>
                                        <p:attrNameLst>
                                          <p:attrName>ppt_w</p:attrName>
                                        </p:attrNameLst>
                                      </p:cBhvr>
                                      <p:tavLst>
                                        <p:tav tm="0">
                                          <p:val>
                                            <p:fltVal val="0"/>
                                          </p:val>
                                        </p:tav>
                                        <p:tav tm="100000">
                                          <p:val>
                                            <p:strVal val="#ppt_w"/>
                                          </p:val>
                                        </p:tav>
                                      </p:tavLst>
                                    </p:anim>
                                    <p:anim calcmode="lin" valueType="num">
                                      <p:cBhvr>
                                        <p:cTn id="24" dur="1000" fill="hold"/>
                                        <p:tgtEl>
                                          <p:spTgt spid="7"/>
                                        </p:tgtEl>
                                        <p:attrNameLst>
                                          <p:attrName>ppt_h</p:attrName>
                                        </p:attrNameLst>
                                      </p:cBhvr>
                                      <p:tavLst>
                                        <p:tav tm="0">
                                          <p:val>
                                            <p:fltVal val="0"/>
                                          </p:val>
                                        </p:tav>
                                        <p:tav tm="100000">
                                          <p:val>
                                            <p:strVal val="#ppt_h"/>
                                          </p:val>
                                        </p:tav>
                                      </p:tavLst>
                                    </p:anim>
                                    <p:animEffect transition="in" filter="fade">
                                      <p:cBhvr>
                                        <p:cTn id="25" dur="1000"/>
                                        <p:tgtEl>
                                          <p:spTgt spid="7"/>
                                        </p:tgtEl>
                                      </p:cBhvr>
                                    </p:animEffect>
                                  </p:childTnLst>
                                  <p:subTnLst>
                                    <p:audio>
                                      <p:cMediaNode>
                                        <p:cTn display="0" masterRel="sameClick">
                                          <p:stCondLst>
                                            <p:cond evt="begin" delay="0">
                                              <p:tn val="21"/>
                                            </p:cond>
                                          </p:stCondLst>
                                          <p:endCondLst>
                                            <p:cond evt="onStopAudio" delay="0">
                                              <p:tgtEl>
                                                <p:sldTgt/>
                                              </p:tgtEl>
                                            </p:cond>
                                          </p:endCondLst>
                                        </p:cTn>
                                        <p:tgtEl>
                                          <p:sndTgt r:embed="rId3" name="Batman Transition Sound Effect.wav"/>
                                        </p:tgtEl>
                                      </p:cMediaNode>
                                    </p:audio>
                                  </p:subTnLst>
                                </p:cTn>
                              </p:par>
                            </p:childTnLst>
                          </p:cTn>
                        </p:par>
                        <p:par>
                          <p:cTn id="26" fill="hold">
                            <p:stCondLst>
                              <p:cond delay="1000"/>
                            </p:stCondLst>
                            <p:childTnLst>
                              <p:par>
                                <p:cTn id="27" presetID="53" presetClass="exit" presetSubtype="32" fill="hold" nodeType="afterEffect">
                                  <p:stCondLst>
                                    <p:cond delay="330"/>
                                  </p:stCondLst>
                                  <p:childTnLst>
                                    <p:anim calcmode="lin" valueType="num">
                                      <p:cBhvr>
                                        <p:cTn id="28" dur="1000"/>
                                        <p:tgtEl>
                                          <p:spTgt spid="7"/>
                                        </p:tgtEl>
                                        <p:attrNameLst>
                                          <p:attrName>ppt_w</p:attrName>
                                        </p:attrNameLst>
                                      </p:cBhvr>
                                      <p:tavLst>
                                        <p:tav tm="0">
                                          <p:val>
                                            <p:strVal val="ppt_w"/>
                                          </p:val>
                                        </p:tav>
                                        <p:tav tm="100000">
                                          <p:val>
                                            <p:fltVal val="0"/>
                                          </p:val>
                                        </p:tav>
                                      </p:tavLst>
                                    </p:anim>
                                    <p:anim calcmode="lin" valueType="num">
                                      <p:cBhvr>
                                        <p:cTn id="29" dur="1000"/>
                                        <p:tgtEl>
                                          <p:spTgt spid="7"/>
                                        </p:tgtEl>
                                        <p:attrNameLst>
                                          <p:attrName>ppt_h</p:attrName>
                                        </p:attrNameLst>
                                      </p:cBhvr>
                                      <p:tavLst>
                                        <p:tav tm="0">
                                          <p:val>
                                            <p:strVal val="ppt_h"/>
                                          </p:val>
                                        </p:tav>
                                        <p:tav tm="100000">
                                          <p:val>
                                            <p:fltVal val="0"/>
                                          </p:val>
                                        </p:tav>
                                      </p:tavLst>
                                    </p:anim>
                                    <p:animEffect transition="out" filter="fade">
                                      <p:cBhvr>
                                        <p:cTn id="30" dur="1000"/>
                                        <p:tgtEl>
                                          <p:spTgt spid="7"/>
                                        </p:tgtEl>
                                      </p:cBhvr>
                                    </p:animEffect>
                                    <p:set>
                                      <p:cBhvr>
                                        <p:cTn id="31" dur="1" fill="hold">
                                          <p:stCondLst>
                                            <p:cond delay="999"/>
                                          </p:stCondLst>
                                        </p:cTn>
                                        <p:tgtEl>
                                          <p:spTgt spid="7"/>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Give additional information, but only when requested</a:t>
            </a:r>
          </a:p>
          <a:p>
            <a:r>
              <a:rPr lang="en-US" dirty="0"/>
              <a:t>Use of Write-Verbose requires your code to be an advanced function</a:t>
            </a:r>
          </a:p>
          <a:p>
            <a:pPr lvl="1"/>
            <a:r>
              <a:rPr lang="en-US" dirty="0"/>
              <a:t>Two ways to make your code an advanced function</a:t>
            </a:r>
          </a:p>
          <a:p>
            <a:pPr lvl="2"/>
            <a:r>
              <a:rPr lang="en-US" dirty="0"/>
              <a:t>Adding [</a:t>
            </a:r>
            <a:r>
              <a:rPr lang="en-US" dirty="0" err="1"/>
              <a:t>CmdletBinding</a:t>
            </a:r>
            <a:r>
              <a:rPr lang="en-US" dirty="0"/>
              <a:t>()]</a:t>
            </a:r>
          </a:p>
          <a:p>
            <a:pPr lvl="2"/>
            <a:r>
              <a:rPr lang="en-US" dirty="0"/>
              <a:t>Adding [Parameter()] to any defined parameters</a:t>
            </a:r>
          </a:p>
          <a:p>
            <a:endParaRPr lang="en-US" dirty="0"/>
          </a:p>
        </p:txBody>
      </p:sp>
    </p:spTree>
    <p:extLst>
      <p:ext uri="{BB962C8B-B14F-4D97-AF65-F5344CB8AC3E}">
        <p14:creationId xmlns:p14="http://schemas.microsoft.com/office/powerpoint/2010/main" val="2473008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Tangent on Advanced Function Common Parameters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10000"/>
          </a:bodyPr>
          <a:lstStyle/>
          <a:p>
            <a:r>
              <a:rPr lang="en-US" dirty="0"/>
              <a:t>What parameters are added to a function when it becomes advanced?</a:t>
            </a:r>
          </a:p>
          <a:p>
            <a:pPr lvl="1"/>
            <a:r>
              <a:rPr lang="en-US" dirty="0"/>
              <a:t>Verbose (</a:t>
            </a:r>
            <a:r>
              <a:rPr lang="en-US" dirty="0" err="1"/>
              <a:t>vb</a:t>
            </a:r>
            <a:r>
              <a:rPr lang="en-US" dirty="0"/>
              <a:t>)</a:t>
            </a:r>
          </a:p>
          <a:p>
            <a:pPr lvl="1"/>
            <a:r>
              <a:rPr lang="en-US" dirty="0"/>
              <a:t>Debug (</a:t>
            </a:r>
            <a:r>
              <a:rPr lang="en-US" dirty="0" err="1"/>
              <a:t>db</a:t>
            </a:r>
            <a:r>
              <a:rPr lang="en-US" dirty="0"/>
              <a:t>)</a:t>
            </a:r>
          </a:p>
          <a:p>
            <a:pPr lvl="1"/>
            <a:r>
              <a:rPr lang="en-US" dirty="0"/>
              <a:t>ErrorAction (</a:t>
            </a:r>
            <a:r>
              <a:rPr lang="en-US" dirty="0" err="1"/>
              <a:t>ea</a:t>
            </a:r>
            <a:r>
              <a:rPr lang="en-US" dirty="0"/>
              <a:t>)</a:t>
            </a:r>
          </a:p>
          <a:p>
            <a:pPr lvl="1"/>
            <a:r>
              <a:rPr lang="en-US" dirty="0"/>
              <a:t>WarningAction (</a:t>
            </a:r>
            <a:r>
              <a:rPr lang="en-US" dirty="0" err="1"/>
              <a:t>wa</a:t>
            </a:r>
            <a:r>
              <a:rPr lang="en-US" dirty="0"/>
              <a:t>)</a:t>
            </a:r>
          </a:p>
          <a:p>
            <a:pPr lvl="1"/>
            <a:r>
              <a:rPr lang="en-US" dirty="0"/>
              <a:t>InformationAction (</a:t>
            </a:r>
            <a:r>
              <a:rPr lang="en-US" dirty="0" err="1"/>
              <a:t>infa</a:t>
            </a:r>
            <a:r>
              <a:rPr lang="en-US" dirty="0"/>
              <a:t>)</a:t>
            </a:r>
          </a:p>
          <a:p>
            <a:pPr lvl="1"/>
            <a:r>
              <a:rPr lang="en-US" dirty="0" err="1"/>
              <a:t>ErrorVariable</a:t>
            </a:r>
            <a:r>
              <a:rPr lang="en-US" dirty="0"/>
              <a:t> (</a:t>
            </a:r>
            <a:r>
              <a:rPr lang="en-US" dirty="0" err="1"/>
              <a:t>ev</a:t>
            </a:r>
            <a:r>
              <a:rPr lang="en-US" dirty="0"/>
              <a:t>)</a:t>
            </a:r>
          </a:p>
          <a:p>
            <a:pPr lvl="1"/>
            <a:r>
              <a:rPr lang="en-US" dirty="0" err="1"/>
              <a:t>WarningVariable</a:t>
            </a:r>
            <a:r>
              <a:rPr lang="en-US" dirty="0"/>
              <a:t> (</a:t>
            </a:r>
            <a:r>
              <a:rPr lang="en-US" dirty="0" err="1"/>
              <a:t>wv</a:t>
            </a:r>
            <a:r>
              <a:rPr lang="en-US" dirty="0"/>
              <a:t>)</a:t>
            </a:r>
          </a:p>
          <a:p>
            <a:pPr lvl="1"/>
            <a:r>
              <a:rPr lang="en-US" dirty="0" err="1"/>
              <a:t>InformationVariable</a:t>
            </a:r>
            <a:r>
              <a:rPr lang="en-US" dirty="0"/>
              <a:t> (iv)</a:t>
            </a:r>
          </a:p>
          <a:p>
            <a:pPr lvl="1"/>
            <a:r>
              <a:rPr lang="en-US" dirty="0" err="1"/>
              <a:t>OutVariable</a:t>
            </a:r>
            <a:r>
              <a:rPr lang="en-US" dirty="0"/>
              <a:t> (</a:t>
            </a:r>
            <a:r>
              <a:rPr lang="en-US" dirty="0" err="1"/>
              <a:t>ov</a:t>
            </a:r>
            <a:r>
              <a:rPr lang="en-US" dirty="0"/>
              <a:t>)</a:t>
            </a:r>
          </a:p>
          <a:p>
            <a:pPr lvl="1"/>
            <a:r>
              <a:rPr lang="en-US" dirty="0" err="1"/>
              <a:t>OutBuffer</a:t>
            </a:r>
            <a:r>
              <a:rPr lang="en-US" dirty="0"/>
              <a:t> (</a:t>
            </a:r>
            <a:r>
              <a:rPr lang="en-US" dirty="0" err="1"/>
              <a:t>ob</a:t>
            </a:r>
            <a:r>
              <a:rPr lang="en-US" dirty="0"/>
              <a:t>)</a:t>
            </a:r>
          </a:p>
          <a:p>
            <a:pPr lvl="1"/>
            <a:r>
              <a:rPr lang="en-US" dirty="0" err="1"/>
              <a:t>PipelineVariable</a:t>
            </a:r>
            <a:r>
              <a:rPr lang="en-US" dirty="0"/>
              <a:t> (</a:t>
            </a:r>
            <a:r>
              <a:rPr lang="en-US" dirty="0" err="1"/>
              <a:t>pv</a:t>
            </a:r>
            <a:r>
              <a:rPr lang="en-US" dirty="0"/>
              <a:t>)</a:t>
            </a:r>
          </a:p>
          <a:p>
            <a:r>
              <a:rPr lang="en-US" dirty="0"/>
              <a:t>Take note that only </a:t>
            </a:r>
            <a:r>
              <a:rPr lang="en-US" dirty="0">
                <a:solidFill>
                  <a:schemeClr val="accent1"/>
                </a:solidFill>
              </a:rPr>
              <a:t>Verbose</a:t>
            </a:r>
            <a:r>
              <a:rPr lang="en-US" dirty="0"/>
              <a:t> and </a:t>
            </a:r>
            <a:r>
              <a:rPr lang="en-US" dirty="0">
                <a:solidFill>
                  <a:schemeClr val="accent1"/>
                </a:solidFill>
              </a:rPr>
              <a:t>Debug</a:t>
            </a:r>
            <a:r>
              <a:rPr lang="en-US" dirty="0"/>
              <a:t> switches match the Write cmdlets</a:t>
            </a:r>
          </a:p>
        </p:txBody>
      </p:sp>
    </p:spTree>
    <p:extLst>
      <p:ext uri="{BB962C8B-B14F-4D97-AF65-F5344CB8AC3E}">
        <p14:creationId xmlns:p14="http://schemas.microsoft.com/office/powerpoint/2010/main" val="262681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EF37489-1F00-4B6F-A5C4-CB4DBD477B0B}"/>
              </a:ext>
            </a:extLst>
          </p:cNvPr>
          <p:cNvSpPr>
            <a:spLocks noGrp="1"/>
          </p:cNvSpPr>
          <p:nvPr>
            <p:ph type="title"/>
          </p:nvPr>
        </p:nvSpPr>
        <p:spPr>
          <a:xfrm>
            <a:off x="777240" y="731519"/>
            <a:ext cx="2845191" cy="3237579"/>
          </a:xfrm>
        </p:spPr>
        <p:txBody>
          <a:bodyPr>
            <a:normAutofit/>
          </a:bodyPr>
          <a:lstStyle/>
          <a:p>
            <a:r>
              <a:rPr lang="en-US" sz="3800" dirty="0">
                <a:solidFill>
                  <a:srgbClr val="FFFFFF"/>
                </a:solidFill>
              </a:rPr>
              <a:t>Who Am I?</a:t>
            </a:r>
          </a:p>
        </p:txBody>
      </p:sp>
      <p:sp>
        <p:nvSpPr>
          <p:cNvPr id="17" name="Rectangle 16">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9" name="Rectangle 18">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CCA760-3A9E-44BE-A65E-9C05213D0645}"/>
              </a:ext>
            </a:extLst>
          </p:cNvPr>
          <p:cNvSpPr>
            <a:spLocks noGrp="1"/>
          </p:cNvSpPr>
          <p:nvPr>
            <p:ph idx="1"/>
          </p:nvPr>
        </p:nvSpPr>
        <p:spPr>
          <a:xfrm>
            <a:off x="4379709" y="686862"/>
            <a:ext cx="7037591" cy="5475129"/>
          </a:xfrm>
        </p:spPr>
        <p:txBody>
          <a:bodyPr anchor="ctr">
            <a:normAutofit/>
          </a:bodyPr>
          <a:lstStyle/>
          <a:p>
            <a:r>
              <a:rPr lang="en-US" sz="2600" dirty="0"/>
              <a:t>Steven Judd</a:t>
            </a:r>
          </a:p>
          <a:p>
            <a:pPr lvl="1"/>
            <a:r>
              <a:rPr lang="en-US" sz="2600" dirty="0"/>
              <a:t>Multi-year, multi-discipline IT Pro</a:t>
            </a:r>
          </a:p>
          <a:p>
            <a:pPr lvl="1"/>
            <a:r>
              <a:rPr lang="en-US" sz="2600" dirty="0"/>
              <a:t>PowerShell enthusiast</a:t>
            </a:r>
          </a:p>
          <a:p>
            <a:pPr lvl="1"/>
            <a:r>
              <a:rPr lang="en-US" sz="2600" dirty="0"/>
              <a:t>Dad joke enthusiast</a:t>
            </a:r>
          </a:p>
          <a:p>
            <a:pPr lvl="1"/>
            <a:r>
              <a:rPr lang="en-US" sz="2600" dirty="0"/>
              <a:t>Fashion icon</a:t>
            </a:r>
          </a:p>
          <a:p>
            <a:pPr lvl="2"/>
            <a:r>
              <a:rPr lang="en-US" sz="1800" dirty="0"/>
              <a:t>Maybe not…</a:t>
            </a:r>
          </a:p>
        </p:txBody>
      </p:sp>
      <p:pic>
        <p:nvPicPr>
          <p:cNvPr id="9" name="Picture 8" descr="A picture containing indoor, sitting, table, small&#10;&#10;Description automatically generated">
            <a:extLst>
              <a:ext uri="{FF2B5EF4-FFF2-40B4-BE49-F238E27FC236}">
                <a16:creationId xmlns:a16="http://schemas.microsoft.com/office/drawing/2014/main" id="{BDB993DA-9D2B-486D-A326-087843F0BB3D}"/>
              </a:ext>
            </a:extLst>
          </p:cNvPr>
          <p:cNvPicPr>
            <a:picLocks noChangeAspect="1"/>
          </p:cNvPicPr>
          <p:nvPr/>
        </p:nvPicPr>
        <p:blipFill rotWithShape="1">
          <a:blip r:embed="rId2">
            <a:extLst>
              <a:ext uri="{28A0092B-C50C-407E-A947-70E740481C1C}">
                <a14:useLocalDpi xmlns:a14="http://schemas.microsoft.com/office/drawing/2010/main" val="0"/>
              </a:ext>
            </a:extLst>
          </a:blip>
          <a:srcRect l="29388" t="9433" r="18114"/>
          <a:stretch/>
        </p:blipFill>
        <p:spPr>
          <a:xfrm rot="5400000">
            <a:off x="8895270" y="3642501"/>
            <a:ext cx="2557340" cy="2481640"/>
          </a:xfrm>
          <a:prstGeom prst="rect">
            <a:avLst/>
          </a:prstGeom>
        </p:spPr>
      </p:pic>
      <p:pic>
        <p:nvPicPr>
          <p:cNvPr id="5" name="Picture 4" descr="Awkward Steven">
            <a:extLst>
              <a:ext uri="{FF2B5EF4-FFF2-40B4-BE49-F238E27FC236}">
                <a16:creationId xmlns:a16="http://schemas.microsoft.com/office/drawing/2014/main" id="{0F466EBD-4003-449D-9419-3F6FAA0878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2328" y="3441107"/>
            <a:ext cx="1603224" cy="2888902"/>
          </a:xfrm>
          <a:prstGeom prst="rect">
            <a:avLst/>
          </a:prstGeom>
        </p:spPr>
      </p:pic>
      <p:sp>
        <p:nvSpPr>
          <p:cNvPr id="6" name="Speech Bubble: Oval 5">
            <a:extLst>
              <a:ext uri="{FF2B5EF4-FFF2-40B4-BE49-F238E27FC236}">
                <a16:creationId xmlns:a16="http://schemas.microsoft.com/office/drawing/2014/main" id="{757F73EC-C2E3-41D2-800D-3C8E24CB2192}"/>
              </a:ext>
            </a:extLst>
          </p:cNvPr>
          <p:cNvSpPr/>
          <p:nvPr/>
        </p:nvSpPr>
        <p:spPr>
          <a:xfrm>
            <a:off x="10124440" y="2608769"/>
            <a:ext cx="1290320" cy="70104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Wut</a:t>
            </a:r>
            <a:r>
              <a:rPr lang="en-US" dirty="0"/>
              <a:t>?</a:t>
            </a:r>
          </a:p>
        </p:txBody>
      </p:sp>
    </p:spTree>
    <p:extLst>
      <p:ext uri="{BB962C8B-B14F-4D97-AF65-F5344CB8AC3E}">
        <p14:creationId xmlns:p14="http://schemas.microsoft.com/office/powerpoint/2010/main" val="3674624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9"/>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Caveats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You can change the </a:t>
            </a:r>
            <a:r>
              <a:rPr lang="en-US" dirty="0">
                <a:solidFill>
                  <a:schemeClr val="accent1"/>
                </a:solidFill>
              </a:rPr>
              <a:t>$</a:t>
            </a:r>
            <a:r>
              <a:rPr lang="en-US" dirty="0" err="1">
                <a:solidFill>
                  <a:schemeClr val="accent1"/>
                </a:solidFill>
              </a:rPr>
              <a:t>VerbosePreference</a:t>
            </a:r>
            <a:r>
              <a:rPr lang="en-US" dirty="0">
                <a:solidFill>
                  <a:schemeClr val="accent1"/>
                </a:solidFill>
              </a:rPr>
              <a:t> </a:t>
            </a:r>
            <a:r>
              <a:rPr lang="en-US" dirty="0"/>
              <a:t>to output Verbose stream content without the Verbose switch or the code being an advanced function</a:t>
            </a:r>
          </a:p>
          <a:p>
            <a:pPr lvl="1"/>
            <a:r>
              <a:rPr lang="en-US" dirty="0"/>
              <a:t>Please don’t</a:t>
            </a:r>
          </a:p>
          <a:p>
            <a:r>
              <a:rPr lang="en-US" dirty="0"/>
              <a:t>You can add the </a:t>
            </a:r>
            <a:r>
              <a:rPr lang="en-US" dirty="0">
                <a:solidFill>
                  <a:schemeClr val="accent1"/>
                </a:solidFill>
              </a:rPr>
              <a:t>-Verbose </a:t>
            </a:r>
            <a:r>
              <a:rPr lang="en-US" dirty="0"/>
              <a:t>switch to the Write-Verbose command to return the output</a:t>
            </a:r>
          </a:p>
          <a:p>
            <a:pPr lvl="1"/>
            <a:r>
              <a:rPr lang="en-US" dirty="0"/>
              <a:t>Why?</a:t>
            </a:r>
          </a:p>
          <a:p>
            <a:pPr lvl="1"/>
            <a:r>
              <a:rPr lang="en-US" dirty="0"/>
              <a:t>Please don’t</a:t>
            </a:r>
          </a:p>
        </p:txBody>
      </p:sp>
    </p:spTree>
    <p:extLst>
      <p:ext uri="{BB962C8B-B14F-4D97-AF65-F5344CB8AC3E}">
        <p14:creationId xmlns:p14="http://schemas.microsoft.com/office/powerpoint/2010/main" val="540827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via Write-Verbose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when you want to give status of script updates</a:t>
            </a:r>
          </a:p>
          <a:p>
            <a:pPr lvl="1"/>
            <a:r>
              <a:rPr lang="en-US" dirty="0"/>
              <a:t>For example, when looping through items, show what item you are on</a:t>
            </a:r>
          </a:p>
          <a:p>
            <a:r>
              <a:rPr lang="en-US" dirty="0"/>
              <a:t>Use instead of Write-Host for information only updates</a:t>
            </a:r>
          </a:p>
          <a:p>
            <a:r>
              <a:rPr lang="en-US" dirty="0"/>
              <a:t>Opinion: When to use Write-Verbose vs Write-Host</a:t>
            </a:r>
          </a:p>
          <a:p>
            <a:pPr lvl="1"/>
            <a:r>
              <a:rPr lang="en-US" dirty="0"/>
              <a:t>Consider your users’ experience</a:t>
            </a:r>
          </a:p>
          <a:p>
            <a:pPr lvl="2"/>
            <a:r>
              <a:rPr lang="en-US" dirty="0"/>
              <a:t>Don't let them think your code is not working</a:t>
            </a:r>
          </a:p>
          <a:p>
            <a:pPr lvl="1"/>
            <a:r>
              <a:rPr lang="en-US" dirty="0"/>
              <a:t>Based on how long a particular step of code takes, it may be more helpful to use Write-Host</a:t>
            </a:r>
          </a:p>
          <a:p>
            <a:r>
              <a:rPr lang="en-US" dirty="0"/>
              <a:t>Demo</a:t>
            </a:r>
          </a:p>
        </p:txBody>
      </p:sp>
    </p:spTree>
    <p:extLst>
      <p:ext uri="{BB962C8B-B14F-4D97-AF65-F5344CB8AC3E}">
        <p14:creationId xmlns:p14="http://schemas.microsoft.com/office/powerpoint/2010/main" val="31914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Write-Verbose where you typically use inline comments</a:t>
            </a:r>
          </a:p>
          <a:p>
            <a:r>
              <a:rPr lang="en-US" dirty="0"/>
              <a:t>This is more art than science</a:t>
            </a:r>
          </a:p>
          <a:p>
            <a:r>
              <a:rPr lang="en-US" dirty="0"/>
              <a:t>Don't annoy your users</a:t>
            </a:r>
          </a:p>
          <a:p>
            <a:r>
              <a:rPr lang="en-US" dirty="0"/>
              <a:t>Don't flood them with useless info</a:t>
            </a:r>
          </a:p>
          <a:p>
            <a:r>
              <a:rPr lang="en-US" dirty="0"/>
              <a:t>Do give relevant feedback</a:t>
            </a:r>
          </a:p>
        </p:txBody>
      </p:sp>
    </p:spTree>
    <p:extLst>
      <p:ext uri="{BB962C8B-B14F-4D97-AF65-F5344CB8AC3E}">
        <p14:creationId xmlns:p14="http://schemas.microsoft.com/office/powerpoint/2010/main" val="2067564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Debug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Give debug information, but only when requested</a:t>
            </a:r>
          </a:p>
          <a:p>
            <a:r>
              <a:rPr lang="en-US" dirty="0"/>
              <a:t>I’ve never used this stream</a:t>
            </a:r>
          </a:p>
          <a:p>
            <a:r>
              <a:rPr lang="en-US" dirty="0"/>
              <a:t>The debug stream goes back to PowerShell 2.0 (I couldn't find if it was in 1.0)</a:t>
            </a:r>
          </a:p>
          <a:p>
            <a:r>
              <a:rPr lang="en-US" dirty="0"/>
              <a:t>Once Integrated Scripting Environments became available, they replaced the need for the debug stream for interactive evaluation</a:t>
            </a:r>
          </a:p>
          <a:p>
            <a:r>
              <a:rPr lang="en-US" dirty="0"/>
              <a:t>However, if you are running code non-interactively then you may need full information on an object and would want to use the debug stream to return this data</a:t>
            </a:r>
          </a:p>
        </p:txBody>
      </p:sp>
    </p:spTree>
    <p:extLst>
      <p:ext uri="{BB962C8B-B14F-4D97-AF65-F5344CB8AC3E}">
        <p14:creationId xmlns:p14="http://schemas.microsoft.com/office/powerpoint/2010/main" val="1737945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Debug Stream via Write-Debug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Used when you want to send debug information</a:t>
            </a:r>
          </a:p>
          <a:p>
            <a:r>
              <a:rPr lang="en-US" dirty="0"/>
              <a:t>Similar to Write-Verbose in functionality</a:t>
            </a:r>
          </a:p>
          <a:p>
            <a:r>
              <a:rPr lang="en-US" dirty="0"/>
              <a:t>Demo</a:t>
            </a:r>
          </a:p>
          <a:p>
            <a:r>
              <a:rPr lang="en-US" dirty="0"/>
              <a:t>Best Practice</a:t>
            </a:r>
          </a:p>
          <a:p>
            <a:pPr lvl="1"/>
            <a:r>
              <a:rPr lang="en-US" dirty="0"/>
              <a:t>Use VSCode or ISE to debug your code</a:t>
            </a:r>
          </a:p>
          <a:p>
            <a:pPr lvl="1"/>
            <a:r>
              <a:rPr lang="en-US" dirty="0"/>
              <a:t>Seriously. Not a joke.</a:t>
            </a:r>
          </a:p>
          <a:p>
            <a:pPr lvl="1"/>
            <a:r>
              <a:rPr lang="en-US" dirty="0"/>
              <a:t>Unless you need to get non-interactive data and you need the full object data output for review</a:t>
            </a:r>
          </a:p>
        </p:txBody>
      </p:sp>
    </p:spTree>
    <p:extLst>
      <p:ext uri="{BB962C8B-B14F-4D97-AF65-F5344CB8AC3E}">
        <p14:creationId xmlns:p14="http://schemas.microsoft.com/office/powerpoint/2010/main" val="3861225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Added in PowerShell 5.0 to stop killing puppies</a:t>
            </a:r>
          </a:p>
          <a:p>
            <a:r>
              <a:rPr lang="en-US" dirty="0"/>
              <a:t>Allows the capturing of informational messages</a:t>
            </a:r>
          </a:p>
          <a:p>
            <a:pPr lvl="1"/>
            <a:r>
              <a:rPr lang="en-US" dirty="0"/>
              <a:t>Since Write-Host output cannot be captured</a:t>
            </a:r>
          </a:p>
          <a:p>
            <a:pPr lvl="1"/>
            <a:r>
              <a:rPr lang="en-US" dirty="0"/>
              <a:t>Yes, I know about Start-Transcript</a:t>
            </a:r>
          </a:p>
          <a:p>
            <a:pPr lvl="1"/>
            <a:r>
              <a:rPr lang="en-US" dirty="0"/>
              <a:t>Yes, Start-Transcript is a hack and I avoid it</a:t>
            </a:r>
          </a:p>
          <a:p>
            <a:pPr lvl="2"/>
            <a:r>
              <a:rPr lang="en-US" dirty="0"/>
              <a:t>Come at me, bro!</a:t>
            </a:r>
          </a:p>
        </p:txBody>
      </p:sp>
    </p:spTree>
    <p:extLst>
      <p:ext uri="{BB962C8B-B14F-4D97-AF65-F5344CB8AC3E}">
        <p14:creationId xmlns:p14="http://schemas.microsoft.com/office/powerpoint/2010/main" val="114833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 via Write-Information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By default, Write-Information doesn’t write anything</a:t>
            </a:r>
          </a:p>
          <a:p>
            <a:pPr lvl="1"/>
            <a:r>
              <a:rPr lang="en-US" dirty="0" err="1"/>
              <a:t>Wut</a:t>
            </a:r>
            <a:r>
              <a:rPr lang="en-US" dirty="0"/>
              <a:t>?</a:t>
            </a:r>
          </a:p>
          <a:p>
            <a:pPr lvl="1"/>
            <a:r>
              <a:rPr lang="en-US" dirty="0"/>
              <a:t>$</a:t>
            </a:r>
            <a:r>
              <a:rPr lang="en-US" dirty="0" err="1"/>
              <a:t>InformationPreference</a:t>
            </a:r>
            <a:r>
              <a:rPr lang="en-US" dirty="0"/>
              <a:t> is set to </a:t>
            </a:r>
            <a:r>
              <a:rPr lang="en-US" dirty="0" err="1"/>
              <a:t>SilentlyContinue</a:t>
            </a:r>
            <a:r>
              <a:rPr lang="en-US" dirty="0"/>
              <a:t> by default </a:t>
            </a:r>
          </a:p>
          <a:p>
            <a:r>
              <a:rPr lang="en-US" dirty="0"/>
              <a:t>Capture the output using the </a:t>
            </a:r>
            <a:r>
              <a:rPr lang="en-US" dirty="0" err="1"/>
              <a:t>InformationVariable</a:t>
            </a:r>
            <a:endParaRPr lang="en-US" dirty="0"/>
          </a:p>
          <a:p>
            <a:r>
              <a:rPr lang="en-US" dirty="0"/>
              <a:t>Change the InformationAction to Continue</a:t>
            </a:r>
          </a:p>
          <a:p>
            <a:r>
              <a:rPr lang="en-US" dirty="0"/>
              <a:t>Demo</a:t>
            </a:r>
          </a:p>
        </p:txBody>
      </p:sp>
    </p:spTree>
    <p:extLst>
      <p:ext uri="{BB962C8B-B14F-4D97-AF65-F5344CB8AC3E}">
        <p14:creationId xmlns:p14="http://schemas.microsoft.com/office/powerpoint/2010/main" val="1401693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 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Write-Host for colors</a:t>
            </a:r>
          </a:p>
          <a:p>
            <a:r>
              <a:rPr lang="en-US" dirty="0"/>
              <a:t>Use Write-Information to capture the data</a:t>
            </a:r>
          </a:p>
        </p:txBody>
      </p:sp>
    </p:spTree>
    <p:extLst>
      <p:ext uri="{BB962C8B-B14F-4D97-AF65-F5344CB8AC3E}">
        <p14:creationId xmlns:p14="http://schemas.microsoft.com/office/powerpoint/2010/main" val="2475461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Progress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The what now?</a:t>
            </a:r>
          </a:p>
          <a:p>
            <a:r>
              <a:rPr lang="en-US" dirty="0"/>
              <a:t>Did you know there was a Progress stream?</a:t>
            </a:r>
          </a:p>
          <a:p>
            <a:r>
              <a:rPr lang="en-US" dirty="0"/>
              <a:t>Used to communicate progress via a custom defined progress bar</a:t>
            </a:r>
          </a:p>
          <a:p>
            <a:r>
              <a:rPr lang="en-US" dirty="0"/>
              <a:t>Un-numbered stream</a:t>
            </a:r>
          </a:p>
          <a:p>
            <a:pPr lvl="1"/>
            <a:r>
              <a:rPr lang="en-US" dirty="0"/>
              <a:t>Output can't be redirected</a:t>
            </a:r>
          </a:p>
        </p:txBody>
      </p:sp>
    </p:spTree>
    <p:extLst>
      <p:ext uri="{BB962C8B-B14F-4D97-AF65-F5344CB8AC3E}">
        <p14:creationId xmlns:p14="http://schemas.microsoft.com/office/powerpoint/2010/main" val="4028887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Progress Stream via Write-Progress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when the building of data may take a while</a:t>
            </a:r>
          </a:p>
          <a:p>
            <a:r>
              <a:rPr lang="en-US" dirty="0"/>
              <a:t>Consider the user experience</a:t>
            </a:r>
          </a:p>
          <a:p>
            <a:r>
              <a:rPr lang="en-US" dirty="0"/>
              <a:t>Demo</a:t>
            </a:r>
          </a:p>
        </p:txBody>
      </p:sp>
    </p:spTree>
    <p:extLst>
      <p:ext uri="{BB962C8B-B14F-4D97-AF65-F5344CB8AC3E}">
        <p14:creationId xmlns:p14="http://schemas.microsoft.com/office/powerpoint/2010/main" val="3461682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EF37489-1F00-4B6F-A5C4-CB4DBD477B0B}"/>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The Outline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CCA760-3A9E-44BE-A65E-9C05213D0645}"/>
              </a:ext>
            </a:extLst>
          </p:cNvPr>
          <p:cNvSpPr>
            <a:spLocks noGrp="1"/>
          </p:cNvSpPr>
          <p:nvPr>
            <p:ph idx="1"/>
          </p:nvPr>
        </p:nvSpPr>
        <p:spPr>
          <a:xfrm>
            <a:off x="4379709" y="686862"/>
            <a:ext cx="7037591" cy="5475129"/>
          </a:xfrm>
        </p:spPr>
        <p:txBody>
          <a:bodyPr anchor="ctr">
            <a:normAutofit/>
          </a:bodyPr>
          <a:lstStyle/>
          <a:p>
            <a:r>
              <a:rPr lang="en-US" sz="2600" dirty="0"/>
              <a:t>What are streams?</a:t>
            </a:r>
          </a:p>
          <a:p>
            <a:r>
              <a:rPr lang="en-US" sz="2600" dirty="0"/>
              <a:t>Console-based streams</a:t>
            </a:r>
          </a:p>
          <a:p>
            <a:r>
              <a:rPr lang="en-US" sz="2600" dirty="0"/>
              <a:t>Redirection</a:t>
            </a:r>
          </a:p>
          <a:p>
            <a:r>
              <a:rPr lang="en-US" sz="2600" dirty="0"/>
              <a:t>PowerShell-based streams</a:t>
            </a:r>
          </a:p>
          <a:p>
            <a:r>
              <a:rPr lang="en-US" sz="2600" dirty="0"/>
              <a:t>A call to Action</a:t>
            </a:r>
          </a:p>
          <a:p>
            <a:r>
              <a:rPr lang="en-US" sz="2600" dirty="0"/>
              <a:t>Preferences</a:t>
            </a:r>
          </a:p>
          <a:p>
            <a:r>
              <a:rPr lang="en-US" sz="2600" dirty="0"/>
              <a:t>Points to ponder</a:t>
            </a:r>
          </a:p>
          <a:p>
            <a:endParaRPr lang="en-US" sz="2600" dirty="0"/>
          </a:p>
        </p:txBody>
      </p:sp>
    </p:spTree>
    <p:extLst>
      <p:ext uri="{BB962C8B-B14F-4D97-AF65-F5344CB8AC3E}">
        <p14:creationId xmlns:p14="http://schemas.microsoft.com/office/powerpoint/2010/main" val="3668908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Call to Action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20000"/>
          </a:bodyPr>
          <a:lstStyle/>
          <a:p>
            <a:r>
              <a:rPr lang="en-US" dirty="0"/>
              <a:t>Use the Action parameters to change how a cmdlet responds </a:t>
            </a:r>
          </a:p>
          <a:p>
            <a:r>
              <a:rPr lang="en-US" dirty="0"/>
              <a:t>ErrorAction</a:t>
            </a:r>
          </a:p>
          <a:p>
            <a:pPr lvl="1"/>
            <a:r>
              <a:rPr lang="en-US" dirty="0"/>
              <a:t>Default value - Continue</a:t>
            </a:r>
          </a:p>
          <a:p>
            <a:pPr lvl="1"/>
            <a:r>
              <a:rPr lang="en-US" dirty="0"/>
              <a:t>Write the error to the Error Stream and keep processing</a:t>
            </a:r>
          </a:p>
          <a:p>
            <a:r>
              <a:rPr lang="en-US" dirty="0"/>
              <a:t>InformationAction</a:t>
            </a:r>
          </a:p>
          <a:p>
            <a:pPr lvl="1"/>
            <a:r>
              <a:rPr lang="en-US" dirty="0"/>
              <a:t>Default value - </a:t>
            </a:r>
            <a:r>
              <a:rPr lang="en-US" dirty="0" err="1"/>
              <a:t>SilentlyContinue</a:t>
            </a:r>
            <a:endParaRPr lang="en-US" dirty="0"/>
          </a:p>
          <a:p>
            <a:pPr lvl="1"/>
            <a:r>
              <a:rPr lang="en-US" dirty="0"/>
              <a:t>Write nothing, save nothing</a:t>
            </a:r>
          </a:p>
          <a:p>
            <a:pPr lvl="1"/>
            <a:r>
              <a:rPr lang="en-US" dirty="0"/>
              <a:t>Change this value to Continue to actually see your Write-Information messages</a:t>
            </a:r>
          </a:p>
          <a:p>
            <a:r>
              <a:rPr lang="en-US" dirty="0"/>
              <a:t>WarningAction</a:t>
            </a:r>
          </a:p>
          <a:p>
            <a:pPr lvl="1"/>
            <a:r>
              <a:rPr lang="en-US" dirty="0"/>
              <a:t>Default value - Continue</a:t>
            </a:r>
          </a:p>
          <a:p>
            <a:pPr lvl="1"/>
            <a:r>
              <a:rPr lang="en-US" dirty="0"/>
              <a:t>Change this value to Inquire to pause processing and prompt for continuance</a:t>
            </a:r>
          </a:p>
          <a:p>
            <a:r>
              <a:rPr lang="en-US" dirty="0"/>
              <a:t>More details: </a:t>
            </a:r>
            <a:r>
              <a:rPr lang="en-US" dirty="0" err="1">
                <a:hlinkClick r:id="rId3"/>
              </a:rPr>
              <a:t>about_CommonParameters</a:t>
            </a:r>
            <a:r>
              <a:rPr lang="en-US" dirty="0">
                <a:hlinkClick r:id="rId3"/>
              </a:rPr>
              <a:t> - PowerShell | Microsoft Docs</a:t>
            </a:r>
            <a:endParaRPr lang="en-US" dirty="0"/>
          </a:p>
        </p:txBody>
      </p:sp>
    </p:spTree>
    <p:extLst>
      <p:ext uri="{BB962C8B-B14F-4D97-AF65-F5344CB8AC3E}">
        <p14:creationId xmlns:p14="http://schemas.microsoft.com/office/powerpoint/2010/main" val="2871186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Which Preference Do You Prefer</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400" dirty="0">
                <a:latin typeface="Consolas" panose="020B0609020204030204" pitchFamily="49" charset="0"/>
              </a:rPr>
              <a:t>Get-Variable *preference</a:t>
            </a:r>
          </a:p>
          <a:p>
            <a:r>
              <a:rPr lang="en-US" dirty="0"/>
              <a:t>Don't change the defaults</a:t>
            </a:r>
          </a:p>
          <a:p>
            <a:pPr lvl="1"/>
            <a:r>
              <a:rPr lang="en-US" dirty="0"/>
              <a:t>Seriously, just don’t</a:t>
            </a:r>
          </a:p>
          <a:p>
            <a:pPr lvl="1"/>
            <a:r>
              <a:rPr lang="en-US" dirty="0"/>
              <a:t>Use the scoping of PowerShell to your advantage</a:t>
            </a:r>
          </a:p>
          <a:p>
            <a:pPr lvl="2"/>
            <a:r>
              <a:rPr lang="en-US" dirty="0"/>
              <a:t>Write functions rather than scripts</a:t>
            </a:r>
          </a:p>
          <a:p>
            <a:pPr lvl="2"/>
            <a:r>
              <a:rPr lang="en-US" dirty="0"/>
              <a:t>Change the preference in the function if you must</a:t>
            </a:r>
          </a:p>
          <a:p>
            <a:pPr lvl="2"/>
            <a:r>
              <a:rPr lang="en-US" dirty="0"/>
              <a:t>This will not pollute the host scope</a:t>
            </a:r>
          </a:p>
        </p:txBody>
      </p:sp>
    </p:spTree>
    <p:extLst>
      <p:ext uri="{BB962C8B-B14F-4D97-AF65-F5344CB8AC3E}">
        <p14:creationId xmlns:p14="http://schemas.microsoft.com/office/powerpoint/2010/main" val="1355854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1240F6-2241-1F25-EFAF-E74F12874EEA}"/>
              </a:ext>
            </a:extLst>
          </p:cNvPr>
          <p:cNvPicPr>
            <a:picLocks noChangeAspect="1"/>
          </p:cNvPicPr>
          <p:nvPr/>
        </p:nvPicPr>
        <p:blipFill>
          <a:blip r:embed="rId3"/>
          <a:stretch>
            <a:fillRect/>
          </a:stretch>
        </p:blipFill>
        <p:spPr>
          <a:xfrm>
            <a:off x="5183891" y="0"/>
            <a:ext cx="5409897" cy="6858000"/>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Points to Write Down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lnSpcReduction="10000"/>
          </a:bodyPr>
          <a:lstStyle/>
          <a:p>
            <a:r>
              <a:rPr lang="en-US" dirty="0"/>
              <a:t>Be thoughtful about your output</a:t>
            </a:r>
          </a:p>
          <a:p>
            <a:pPr lvl="1"/>
            <a:r>
              <a:rPr lang="en-US" dirty="0"/>
              <a:t>aka stream of consciousness</a:t>
            </a:r>
          </a:p>
          <a:p>
            <a:r>
              <a:rPr lang="en-US" dirty="0"/>
              <a:t>Don’t cross the streams</a:t>
            </a:r>
          </a:p>
          <a:p>
            <a:pPr lvl="1"/>
            <a:r>
              <a:rPr lang="en-US" dirty="0"/>
              <a:t>Unless your code is fighting </a:t>
            </a:r>
            <a:r>
              <a:rPr lang="en-US" dirty="0" err="1"/>
              <a:t>Gozer</a:t>
            </a:r>
            <a:r>
              <a:rPr lang="en-US" dirty="0"/>
              <a:t> the </a:t>
            </a:r>
            <a:r>
              <a:rPr lang="en-US" dirty="0" err="1"/>
              <a:t>Gozerian</a:t>
            </a:r>
            <a:endParaRPr lang="en-US" dirty="0"/>
          </a:p>
          <a:p>
            <a:r>
              <a:rPr lang="en-US" dirty="0"/>
              <a:t>Give a Hoot, don’t pollute</a:t>
            </a:r>
          </a:p>
          <a:p>
            <a:pPr lvl="1"/>
            <a:r>
              <a:rPr lang="en-US" dirty="0"/>
              <a:t>Woodsy Owl thanks you</a:t>
            </a:r>
          </a:p>
          <a:p>
            <a:r>
              <a:rPr lang="en-US" dirty="0"/>
              <a:t>Remove wrinkles in your code with stream</a:t>
            </a:r>
          </a:p>
          <a:p>
            <a:pPr lvl="1"/>
            <a:r>
              <a:rPr lang="en-US" dirty="0"/>
              <a:t>You want your output to look its best</a:t>
            </a:r>
          </a:p>
          <a:p>
            <a:r>
              <a:rPr lang="en-US" dirty="0"/>
              <a:t>Do these jokes make you want to stream out loud?</a:t>
            </a:r>
          </a:p>
          <a:p>
            <a:pPr lvl="1"/>
            <a:r>
              <a:rPr lang="en-US" dirty="0"/>
              <a:t>Maybe you should redirect your ire</a:t>
            </a:r>
          </a:p>
          <a:p>
            <a:r>
              <a:rPr lang="en-US" dirty="0"/>
              <a:t>Don’t play games with your output</a:t>
            </a:r>
          </a:p>
          <a:p>
            <a:pPr lvl="1"/>
            <a:r>
              <a:rPr lang="en-US" dirty="0"/>
              <a:t>Be Stream Powered</a:t>
            </a:r>
          </a:p>
        </p:txBody>
      </p:sp>
    </p:spTree>
    <p:extLst>
      <p:ext uri="{BB962C8B-B14F-4D97-AF65-F5344CB8AC3E}">
        <p14:creationId xmlns:p14="http://schemas.microsoft.com/office/powerpoint/2010/main" val="4160968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nodeType="afterEffect">
                                  <p:stCondLst>
                                    <p:cond delay="3000"/>
                                  </p:stCondLst>
                                  <p:childTnLst>
                                    <p:set>
                                      <p:cBhvr>
                                        <p:cTn id="21" dur="1" fill="hold">
                                          <p:stCondLst>
                                            <p:cond delay="0"/>
                                          </p:stCondLst>
                                        </p:cTn>
                                        <p:tgtEl>
                                          <p:spTgt spid="5"/>
                                        </p:tgtEl>
                                        <p:attrNameLst>
                                          <p:attrName>style.visibility</p:attrName>
                                        </p:attrNameLst>
                                      </p:cBhvr>
                                      <p:to>
                                        <p:strVal val="visible"/>
                                      </p:to>
                                    </p:set>
                                  </p:childTnLst>
                                </p:cTn>
                              </p:par>
                            </p:childTnLst>
                          </p:cTn>
                        </p:par>
                        <p:par>
                          <p:cTn id="22" fill="hold">
                            <p:stCondLst>
                              <p:cond delay="3000"/>
                            </p:stCondLst>
                            <p:childTnLst>
                              <p:par>
                                <p:cTn id="23" presetID="2" presetClass="exit" presetSubtype="1" fill="hold" nodeType="afterEffect">
                                  <p:stCondLst>
                                    <p:cond delay="2000"/>
                                  </p:stCondLst>
                                  <p:childTnLst>
                                    <p:anim calcmode="lin" valueType="num">
                                      <p:cBhvr additive="base">
                                        <p:cTn id="24" dur="500"/>
                                        <p:tgtEl>
                                          <p:spTgt spid="5"/>
                                        </p:tgtEl>
                                        <p:attrNameLst>
                                          <p:attrName>ppt_x</p:attrName>
                                        </p:attrNameLst>
                                      </p:cBhvr>
                                      <p:tavLst>
                                        <p:tav tm="0">
                                          <p:val>
                                            <p:strVal val="ppt_x"/>
                                          </p:val>
                                        </p:tav>
                                        <p:tav tm="100000">
                                          <p:val>
                                            <p:strVal val="ppt_x"/>
                                          </p:val>
                                        </p:tav>
                                      </p:tavLst>
                                    </p:anim>
                                    <p:anim calcmode="lin" valueType="num">
                                      <p:cBhvr additive="base">
                                        <p:cTn id="25" dur="500"/>
                                        <p:tgtEl>
                                          <p:spTgt spid="5"/>
                                        </p:tgtEl>
                                        <p:attrNameLst>
                                          <p:attrName>ppt_y</p:attrName>
                                        </p:attrNameLst>
                                      </p:cBhvr>
                                      <p:tavLst>
                                        <p:tav tm="0">
                                          <p:val>
                                            <p:strVal val="ppt_y"/>
                                          </p:val>
                                        </p:tav>
                                        <p:tav tm="100000">
                                          <p:val>
                                            <p:strVal val="0-ppt_h/2"/>
                                          </p:val>
                                        </p:tav>
                                      </p:tavLst>
                                    </p:anim>
                                    <p:set>
                                      <p:cBhvr>
                                        <p:cTn id="26" dur="1" fill="hold">
                                          <p:stCondLst>
                                            <p:cond delay="499"/>
                                          </p:stCondLst>
                                        </p:cTn>
                                        <p:tgtEl>
                                          <p:spTgt spid="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Questions?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Icon&#10;&#10;Description automatically generated">
            <a:extLst>
              <a:ext uri="{FF2B5EF4-FFF2-40B4-BE49-F238E27FC236}">
                <a16:creationId xmlns:a16="http://schemas.microsoft.com/office/drawing/2014/main" id="{14FC5438-8BE6-41A8-910A-853F0F8B09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9981" y="731519"/>
            <a:ext cx="7377718" cy="5374823"/>
          </a:xfrm>
          <a:prstGeom prst="rect">
            <a:avLst/>
          </a:prstGeom>
        </p:spPr>
      </p:pic>
    </p:spTree>
    <p:extLst>
      <p:ext uri="{BB962C8B-B14F-4D97-AF65-F5344CB8AC3E}">
        <p14:creationId xmlns:p14="http://schemas.microsoft.com/office/powerpoint/2010/main" val="26995732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A9AF8EC-1B5E-452C-9651-62A97ECD2A6C}"/>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Please stay in touch</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9F4FE75-7BA1-4126-B858-3E9FFED84B54}"/>
              </a:ext>
            </a:extLst>
          </p:cNvPr>
          <p:cNvSpPr>
            <a:spLocks noGrp="1"/>
          </p:cNvSpPr>
          <p:nvPr>
            <p:ph idx="1"/>
          </p:nvPr>
        </p:nvSpPr>
        <p:spPr>
          <a:xfrm>
            <a:off x="4379709" y="686862"/>
            <a:ext cx="7037591" cy="5475129"/>
          </a:xfrm>
        </p:spPr>
        <p:txBody>
          <a:bodyPr anchor="ctr">
            <a:normAutofit/>
          </a:bodyPr>
          <a:lstStyle/>
          <a:p>
            <a:r>
              <a:rPr lang="en-US" sz="2600" dirty="0"/>
              <a:t>Twitter: @</a:t>
            </a:r>
            <a:r>
              <a:rPr lang="en-US" sz="2600" dirty="0" err="1"/>
              <a:t>stevenjudd</a:t>
            </a:r>
            <a:endParaRPr lang="en-US" sz="2600" dirty="0"/>
          </a:p>
          <a:p>
            <a:r>
              <a:rPr lang="en-US" sz="2600" dirty="0"/>
              <a:t>Discord: @juddmissile#7741 (does anyone understand the numbers?)</a:t>
            </a:r>
          </a:p>
          <a:p>
            <a:r>
              <a:rPr lang="en-US" sz="2600" dirty="0"/>
              <a:t>PowerShell Bridge Channel</a:t>
            </a:r>
          </a:p>
          <a:p>
            <a:pPr lvl="1"/>
            <a:r>
              <a:rPr lang="en-US" sz="2600" dirty="0">
                <a:hlinkClick r:id="rId3"/>
              </a:rPr>
              <a:t>http://poshcode.org/</a:t>
            </a:r>
            <a:endParaRPr lang="en-US" sz="2600" dirty="0"/>
          </a:p>
          <a:p>
            <a:pPr lvl="1"/>
            <a:r>
              <a:rPr lang="en-US" sz="2600" dirty="0"/>
              <a:t>Discord: </a:t>
            </a:r>
            <a:r>
              <a:rPr lang="en-US" sz="2600" dirty="0">
                <a:hlinkClick r:id="rId4"/>
              </a:rPr>
              <a:t>https://discord.gg/Ju25cw6</a:t>
            </a:r>
            <a:r>
              <a:rPr lang="en-US" sz="2600" dirty="0"/>
              <a:t> </a:t>
            </a:r>
          </a:p>
          <a:p>
            <a:pPr lvl="1"/>
            <a:r>
              <a:rPr lang="en-US" sz="2600" dirty="0"/>
              <a:t>Slack: </a:t>
            </a:r>
            <a:r>
              <a:rPr lang="en-US" sz="2600" dirty="0">
                <a:hlinkClick r:id="rId5"/>
              </a:rPr>
              <a:t>https://tinyurl.com/sm3by7m</a:t>
            </a:r>
            <a:endParaRPr lang="en-US" sz="2600" dirty="0"/>
          </a:p>
          <a:p>
            <a:r>
              <a:rPr lang="en-US" sz="2600" dirty="0"/>
              <a:t>LinkedIn: </a:t>
            </a:r>
            <a:r>
              <a:rPr lang="en-US" sz="2400" dirty="0">
                <a:hlinkClick r:id="rId6"/>
              </a:rPr>
              <a:t>https://www.linkedin.com/in/stevenjudd/</a:t>
            </a:r>
            <a:endParaRPr lang="en-US" sz="2400" dirty="0"/>
          </a:p>
          <a:p>
            <a:r>
              <a:rPr lang="en-US" sz="2600" dirty="0"/>
              <a:t>ICQ: 340799      </a:t>
            </a:r>
            <a:r>
              <a:rPr lang="en-US" sz="2000" dirty="0">
                <a:solidFill>
                  <a:schemeClr val="bg1">
                    <a:lumMod val="65000"/>
                  </a:schemeClr>
                </a:solidFill>
              </a:rPr>
              <a:t>(I’m not actually on ICQ…)</a:t>
            </a:r>
          </a:p>
          <a:p>
            <a:r>
              <a:rPr lang="en-US" sz="2600" dirty="0">
                <a:hlinkClick r:id="rId7"/>
              </a:rPr>
              <a:t>http://blog.stevenjudd.com</a:t>
            </a:r>
            <a:r>
              <a:rPr lang="en-US" sz="2600" dirty="0"/>
              <a:t> </a:t>
            </a:r>
            <a:r>
              <a:rPr lang="en-US" sz="2000" dirty="0"/>
              <a:t>(needs CSS help…)</a:t>
            </a:r>
          </a:p>
          <a:p>
            <a:r>
              <a:rPr lang="en-US" sz="2600" dirty="0">
                <a:hlinkClick r:id="rId8"/>
              </a:rPr>
              <a:t>https://github.com/stevenjudd</a:t>
            </a:r>
            <a:endParaRPr lang="en-US" sz="2600" dirty="0"/>
          </a:p>
          <a:p>
            <a:pPr lvl="1"/>
            <a:r>
              <a:rPr lang="en-US" dirty="0">
                <a:hlinkClick r:id="rId9"/>
              </a:rPr>
              <a:t>https://github.com/</a:t>
            </a:r>
            <a:r>
              <a:rPr lang="en-US">
                <a:hlinkClick r:id="rId9"/>
              </a:rPr>
              <a:t>stevenjudd/WriteCommands</a:t>
            </a:r>
            <a:r>
              <a:rPr lang="en-US"/>
              <a:t> </a:t>
            </a:r>
            <a:endParaRPr lang="en-US" dirty="0"/>
          </a:p>
        </p:txBody>
      </p:sp>
      <p:pic>
        <p:nvPicPr>
          <p:cNvPr id="2052" name="Picture 4">
            <a:extLst>
              <a:ext uri="{FF2B5EF4-FFF2-40B4-BE49-F238E27FC236}">
                <a16:creationId xmlns:a16="http://schemas.microsoft.com/office/drawing/2014/main" id="{7F74B683-AFD5-4FC0-B744-DDF12445EE5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22272" y="4345708"/>
            <a:ext cx="318192" cy="318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7124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03302A2-E327-4E2B-AEF0-A45C04541E3E}"/>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Streams Definition</a:t>
            </a:r>
          </a:p>
        </p:txBody>
      </p:sp>
      <p:sp>
        <p:nvSpPr>
          <p:cNvPr id="25"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F57E8A-1017-463A-9ECA-AC7581AD952F}"/>
              </a:ext>
            </a:extLst>
          </p:cNvPr>
          <p:cNvSpPr>
            <a:spLocks noGrp="1"/>
          </p:cNvSpPr>
          <p:nvPr>
            <p:ph idx="1"/>
          </p:nvPr>
        </p:nvSpPr>
        <p:spPr>
          <a:xfrm>
            <a:off x="4379709" y="686862"/>
            <a:ext cx="7037591" cy="5455229"/>
          </a:xfrm>
        </p:spPr>
        <p:txBody>
          <a:bodyPr anchor="ctr">
            <a:normAutofit/>
          </a:bodyPr>
          <a:lstStyle/>
          <a:p>
            <a:r>
              <a:rPr lang="en-US" dirty="0"/>
              <a:t>Interconnected input and output communication channels between a program and its environment</a:t>
            </a:r>
          </a:p>
          <a:p>
            <a:pPr lvl="1"/>
            <a:r>
              <a:rPr lang="en-US" dirty="0"/>
              <a:t>From </a:t>
            </a:r>
            <a:r>
              <a:rPr lang="en-US" dirty="0">
                <a:hlinkClick r:id="rId3"/>
              </a:rPr>
              <a:t>Standard streams - Wikipedia</a:t>
            </a:r>
            <a:r>
              <a:rPr lang="en-US" dirty="0"/>
              <a:t>)</a:t>
            </a:r>
          </a:p>
          <a:p>
            <a:pPr lvl="1"/>
            <a:endParaRPr lang="en-US" dirty="0"/>
          </a:p>
        </p:txBody>
      </p:sp>
    </p:spTree>
    <p:extLst>
      <p:ext uri="{BB962C8B-B14F-4D97-AF65-F5344CB8AC3E}">
        <p14:creationId xmlns:p14="http://schemas.microsoft.com/office/powerpoint/2010/main" val="2113500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03302A2-E327-4E2B-AEF0-A45C04541E3E}"/>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Console Streams</a:t>
            </a:r>
          </a:p>
        </p:txBody>
      </p:sp>
      <p:sp>
        <p:nvSpPr>
          <p:cNvPr id="25"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F57E8A-1017-463A-9ECA-AC7581AD952F}"/>
              </a:ext>
            </a:extLst>
          </p:cNvPr>
          <p:cNvSpPr>
            <a:spLocks noGrp="1"/>
          </p:cNvSpPr>
          <p:nvPr>
            <p:ph idx="1"/>
          </p:nvPr>
        </p:nvSpPr>
        <p:spPr>
          <a:xfrm>
            <a:off x="4379709" y="686862"/>
            <a:ext cx="7037591" cy="5455229"/>
          </a:xfrm>
        </p:spPr>
        <p:txBody>
          <a:bodyPr anchor="ctr">
            <a:normAutofit/>
          </a:bodyPr>
          <a:lstStyle/>
          <a:p>
            <a:r>
              <a:rPr lang="en-US" dirty="0"/>
              <a:t>Standard input (stdin)</a:t>
            </a:r>
          </a:p>
          <a:p>
            <a:r>
              <a:rPr lang="en-US" dirty="0"/>
              <a:t>Standard output (</a:t>
            </a:r>
            <a:r>
              <a:rPr lang="en-US" dirty="0" err="1"/>
              <a:t>stdout</a:t>
            </a:r>
            <a:r>
              <a:rPr lang="en-US" dirty="0"/>
              <a:t>)</a:t>
            </a:r>
          </a:p>
          <a:p>
            <a:r>
              <a:rPr lang="en-US" dirty="0"/>
              <a:t>Standard error (stderr)</a:t>
            </a:r>
          </a:p>
          <a:p>
            <a:pPr lvl="1"/>
            <a:endParaRPr lang="en-US" dirty="0"/>
          </a:p>
        </p:txBody>
      </p:sp>
      <p:pic>
        <p:nvPicPr>
          <p:cNvPr id="6" name="Picture 5">
            <a:extLst>
              <a:ext uri="{FF2B5EF4-FFF2-40B4-BE49-F238E27FC236}">
                <a16:creationId xmlns:a16="http://schemas.microsoft.com/office/drawing/2014/main" id="{23E4AA00-6A67-4234-A75E-0BFA94EEDD89}"/>
              </a:ext>
            </a:extLst>
          </p:cNvPr>
          <p:cNvPicPr>
            <a:picLocks noChangeAspect="1"/>
          </p:cNvPicPr>
          <p:nvPr/>
        </p:nvPicPr>
        <p:blipFill>
          <a:blip r:embed="rId3"/>
          <a:stretch>
            <a:fillRect/>
          </a:stretch>
        </p:blipFill>
        <p:spPr>
          <a:xfrm>
            <a:off x="8625800" y="2348683"/>
            <a:ext cx="2949389" cy="1746726"/>
          </a:xfrm>
          <a:prstGeom prst="rect">
            <a:avLst/>
          </a:prstGeom>
        </p:spPr>
      </p:pic>
    </p:spTree>
    <p:extLst>
      <p:ext uri="{BB962C8B-B14F-4D97-AF65-F5344CB8AC3E}">
        <p14:creationId xmlns:p14="http://schemas.microsoft.com/office/powerpoint/2010/main" val="1168444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Redirection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20000"/>
          </a:bodyPr>
          <a:lstStyle/>
          <a:p>
            <a:r>
              <a:rPr lang="en-US" dirty="0"/>
              <a:t>What you call it when you tell a stream where to go twice, right?</a:t>
            </a:r>
          </a:p>
          <a:p>
            <a:pPr lvl="1"/>
            <a:r>
              <a:rPr lang="en-US" dirty="0"/>
              <a:t>It’s a joke. You only have to tell a stream where to go one time</a:t>
            </a:r>
          </a:p>
          <a:p>
            <a:r>
              <a:rPr lang="en-US" dirty="0"/>
              <a:t>2&gt;&amp;1 will redirect the </a:t>
            </a:r>
            <a:r>
              <a:rPr lang="en-US" dirty="0">
                <a:solidFill>
                  <a:schemeClr val="accent1"/>
                </a:solidFill>
              </a:rPr>
              <a:t>Error</a:t>
            </a:r>
            <a:r>
              <a:rPr lang="en-US" dirty="0"/>
              <a:t> stream into the </a:t>
            </a:r>
            <a:r>
              <a:rPr lang="en-US" dirty="0">
                <a:solidFill>
                  <a:schemeClr val="accent1"/>
                </a:solidFill>
              </a:rPr>
              <a:t>Success</a:t>
            </a:r>
            <a:r>
              <a:rPr lang="en-US" dirty="0"/>
              <a:t> stream</a:t>
            </a:r>
          </a:p>
          <a:p>
            <a:r>
              <a:rPr lang="en-US" dirty="0"/>
              <a:t>Typically, you see this when you want to capture the output to a log and you wish to send the success and failure messages into one file</a:t>
            </a:r>
          </a:p>
          <a:p>
            <a:r>
              <a:rPr lang="en-US" dirty="0"/>
              <a:t>I have never used redirection</a:t>
            </a:r>
          </a:p>
          <a:p>
            <a:pPr lvl="1"/>
            <a:r>
              <a:rPr lang="en-US" dirty="0"/>
              <a:t>Well…maybe rarely, but only on other people's code</a:t>
            </a:r>
          </a:p>
          <a:p>
            <a:pPr lvl="1"/>
            <a:r>
              <a:rPr lang="en-US" dirty="0"/>
              <a:t>I follow the proper use of the streams in my code rendering redirection unnecessary</a:t>
            </a:r>
          </a:p>
          <a:p>
            <a:pPr lvl="1"/>
            <a:r>
              <a:rPr lang="en-US" dirty="0"/>
              <a:t>Exceptions exist</a:t>
            </a:r>
          </a:p>
          <a:p>
            <a:r>
              <a:rPr lang="en-US" dirty="0"/>
              <a:t>More details: </a:t>
            </a:r>
            <a:r>
              <a:rPr lang="en-US" dirty="0" err="1">
                <a:hlinkClick r:id="rId3"/>
              </a:rPr>
              <a:t>about_Redirection</a:t>
            </a:r>
            <a:r>
              <a:rPr lang="en-US" dirty="0">
                <a:hlinkClick r:id="rId3"/>
              </a:rPr>
              <a:t> - PowerShell | Microsoft Docs</a:t>
            </a:r>
            <a:endParaRPr lang="en-US" dirty="0"/>
          </a:p>
        </p:txBody>
      </p:sp>
    </p:spTree>
    <p:extLst>
      <p:ext uri="{BB962C8B-B14F-4D97-AF65-F5344CB8AC3E}">
        <p14:creationId xmlns:p14="http://schemas.microsoft.com/office/powerpoint/2010/main" val="1071660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PowerShell</a:t>
            </a:r>
            <a:br>
              <a:rPr lang="en-US" sz="4000" dirty="0">
                <a:solidFill>
                  <a:srgbClr val="FFFFFF"/>
                </a:solidFill>
              </a:rPr>
            </a:br>
            <a:r>
              <a:rPr lang="en-US" sz="4000" dirty="0">
                <a:solidFill>
                  <a:srgbClr val="FFFFFF"/>
                </a:solidFill>
              </a:rPr>
              <a:t>-</a:t>
            </a:r>
            <a:r>
              <a:rPr lang="en-US" sz="4000" dirty="0" err="1">
                <a:solidFill>
                  <a:srgbClr val="FFFFFF"/>
                </a:solidFill>
              </a:rPr>
              <a:t>gt</a:t>
            </a:r>
            <a:br>
              <a:rPr lang="en-US" sz="4000" dirty="0">
                <a:solidFill>
                  <a:srgbClr val="FFFFFF"/>
                </a:solidFill>
              </a:rPr>
            </a:br>
            <a:r>
              <a:rPr lang="en-US" sz="4000" dirty="0">
                <a:solidFill>
                  <a:srgbClr val="FFFFFF"/>
                </a:solidFill>
              </a:rPr>
              <a:t>cmd.exe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PowerShell has more streams than the standard console</a:t>
            </a:r>
          </a:p>
          <a:p>
            <a:pPr lvl="1"/>
            <a:r>
              <a:rPr lang="en-US" sz="2200" dirty="0"/>
              <a:t>Six streams to be exact</a:t>
            </a:r>
          </a:p>
          <a:p>
            <a:r>
              <a:rPr lang="en-US" sz="2600" dirty="0"/>
              <a:t>Write cmdlets from </a:t>
            </a:r>
            <a:r>
              <a:rPr lang="en-US" sz="2600" dirty="0" err="1">
                <a:solidFill>
                  <a:schemeClr val="accent1"/>
                </a:solidFill>
              </a:rPr>
              <a:t>Microsoft.PowerShell.Utility</a:t>
            </a:r>
            <a:r>
              <a:rPr lang="en-US" sz="2600" dirty="0">
                <a:solidFill>
                  <a:schemeClr val="accent1"/>
                </a:solidFill>
              </a:rPr>
              <a:t> </a:t>
            </a:r>
            <a:r>
              <a:rPr lang="en-US" sz="2600" dirty="0"/>
              <a:t>send data to these streams</a:t>
            </a:r>
          </a:p>
          <a:p>
            <a:pPr lvl="1"/>
            <a:r>
              <a:rPr lang="en-US" sz="2200" dirty="0"/>
              <a:t>This is how to control output into the streams</a:t>
            </a:r>
          </a:p>
          <a:p>
            <a:r>
              <a:rPr lang="en-US" sz="2600" dirty="0"/>
              <a:t>Time to jump into the streams with both feet</a:t>
            </a:r>
          </a:p>
          <a:p>
            <a:pPr lvl="1"/>
            <a:r>
              <a:rPr lang="en-US" sz="2200" dirty="0"/>
              <a:t>I like jokes that really make a splash</a:t>
            </a:r>
          </a:p>
        </p:txBody>
      </p:sp>
    </p:spTree>
    <p:extLst>
      <p:ext uri="{BB962C8B-B14F-4D97-AF65-F5344CB8AC3E}">
        <p14:creationId xmlns:p14="http://schemas.microsoft.com/office/powerpoint/2010/main" val="78863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Also known as </a:t>
            </a:r>
            <a:r>
              <a:rPr lang="en-US" sz="2600" dirty="0">
                <a:solidFill>
                  <a:schemeClr val="accent1"/>
                </a:solidFill>
              </a:rPr>
              <a:t>Output Stream</a:t>
            </a:r>
            <a:r>
              <a:rPr lang="en-US" sz="2600" dirty="0"/>
              <a:t> or </a:t>
            </a:r>
            <a:r>
              <a:rPr lang="en-US" sz="2600" dirty="0">
                <a:solidFill>
                  <a:schemeClr val="accent1"/>
                </a:solidFill>
              </a:rPr>
              <a:t>Success Pipeline</a:t>
            </a:r>
          </a:p>
          <a:p>
            <a:r>
              <a:rPr lang="en-US" sz="2600" dirty="0"/>
              <a:t>What is displayed in the console by default</a:t>
            </a:r>
          </a:p>
          <a:p>
            <a:r>
              <a:rPr lang="en-US" sz="2600" dirty="0"/>
              <a:t>Comes from Out-Host</a:t>
            </a:r>
          </a:p>
          <a:p>
            <a:pPr lvl="1"/>
            <a:r>
              <a:rPr lang="en-US" sz="2200" dirty="0"/>
              <a:t>Hold up now, Out-Host is not a </a:t>
            </a:r>
            <a:r>
              <a:rPr lang="en-US" sz="2200" dirty="0">
                <a:solidFill>
                  <a:schemeClr val="accent1"/>
                </a:solidFill>
              </a:rPr>
              <a:t>Write</a:t>
            </a:r>
            <a:r>
              <a:rPr lang="en-US" sz="2200" dirty="0"/>
              <a:t> command</a:t>
            </a:r>
          </a:p>
          <a:p>
            <a:pPr lvl="1"/>
            <a:r>
              <a:rPr lang="en-US" sz="2200" dirty="0"/>
              <a:t>Out-Host is automatically appended to every PowerShell command</a:t>
            </a:r>
          </a:p>
          <a:p>
            <a:pPr lvl="2"/>
            <a:r>
              <a:rPr lang="en-US" dirty="0"/>
              <a:t>Out-Host has one parameter: Paging</a:t>
            </a:r>
          </a:p>
          <a:p>
            <a:pPr lvl="2"/>
            <a:r>
              <a:rPr lang="en-US" dirty="0"/>
              <a:t>Thus, you can use “</a:t>
            </a:r>
            <a:r>
              <a:rPr lang="en-US" sz="1800" dirty="0">
                <a:latin typeface="Consolas" panose="020B0609020204030204" pitchFamily="49" charset="0"/>
              </a:rPr>
              <a:t>| Out-Host –Paging</a:t>
            </a:r>
            <a:r>
              <a:rPr lang="en-US" dirty="0"/>
              <a:t>” to get more</a:t>
            </a:r>
          </a:p>
          <a:p>
            <a:pPr lvl="2"/>
            <a:r>
              <a:rPr lang="en-US" dirty="0"/>
              <a:t>I find it faster to type “</a:t>
            </a:r>
            <a:r>
              <a:rPr lang="en-US" sz="1800" dirty="0">
                <a:latin typeface="Consolas" panose="020B0609020204030204" pitchFamily="49" charset="0"/>
              </a:rPr>
              <a:t>| more</a:t>
            </a:r>
            <a:r>
              <a:rPr lang="en-US" dirty="0"/>
              <a:t>” plus I am more familiar with more</a:t>
            </a:r>
          </a:p>
        </p:txBody>
      </p:sp>
    </p:spTree>
    <p:extLst>
      <p:ext uri="{BB962C8B-B14F-4D97-AF65-F5344CB8AC3E}">
        <p14:creationId xmlns:p14="http://schemas.microsoft.com/office/powerpoint/2010/main" val="3474740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 cont.</a:t>
            </a:r>
            <a:br>
              <a:rPr lang="en-US" sz="4000" dirty="0">
                <a:solidFill>
                  <a:srgbClr val="FFFFFF"/>
                </a:solidFill>
              </a:rPr>
            </a:br>
            <a:r>
              <a:rPr lang="en-US" sz="4000" dirty="0">
                <a:solidFill>
                  <a:srgbClr val="FFFFFF"/>
                </a:solidFill>
              </a:rPr>
              <a:t>(More)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Did you say you want more “more”?</a:t>
            </a:r>
          </a:p>
          <a:p>
            <a:r>
              <a:rPr lang="en-US" sz="2600" dirty="0"/>
              <a:t>“More” in </a:t>
            </a:r>
            <a:r>
              <a:rPr lang="en-US" sz="2600" dirty="0" err="1"/>
              <a:t>WindowsPowerShell</a:t>
            </a:r>
            <a:r>
              <a:rPr lang="en-US" sz="2600" dirty="0"/>
              <a:t> is a Function with a single Parameter</a:t>
            </a:r>
          </a:p>
          <a:p>
            <a:pPr lvl="1"/>
            <a:r>
              <a:rPr lang="en-US" sz="2000" dirty="0" err="1">
                <a:latin typeface="Consolas" panose="020B0609020204030204" pitchFamily="49" charset="0"/>
              </a:rPr>
              <a:t>gcm</a:t>
            </a:r>
            <a:r>
              <a:rPr lang="en-US" sz="2000" dirty="0">
                <a:latin typeface="Consolas" panose="020B0609020204030204" pitchFamily="49" charset="0"/>
              </a:rPr>
              <a:t> more | select -exp </a:t>
            </a:r>
            <a:r>
              <a:rPr lang="en-US" sz="2000" dirty="0" err="1">
                <a:latin typeface="Consolas" panose="020B0609020204030204" pitchFamily="49" charset="0"/>
              </a:rPr>
              <a:t>scriptblock</a:t>
            </a:r>
            <a:endParaRPr lang="en-US" sz="2000" dirty="0">
              <a:latin typeface="Consolas" panose="020B0609020204030204" pitchFamily="49" charset="0"/>
            </a:endParaRPr>
          </a:p>
          <a:p>
            <a:pPr lvl="1"/>
            <a:r>
              <a:rPr lang="en-US" sz="2200" dirty="0"/>
              <a:t>“more” calls more.com to return more, unless you pass paths, then more will get the content of the paths to pass to more.com, resulting in more content for more.com to more against</a:t>
            </a:r>
          </a:p>
          <a:p>
            <a:pPr lvl="2"/>
            <a:r>
              <a:rPr lang="en-US" sz="1800" dirty="0"/>
              <a:t>Or some might say, to “more on”</a:t>
            </a:r>
          </a:p>
          <a:p>
            <a:r>
              <a:rPr lang="en-US" sz="2600" dirty="0"/>
              <a:t>“More” in PowerShell 7 is the more.com application</a:t>
            </a:r>
          </a:p>
          <a:p>
            <a:pPr lvl="1"/>
            <a:r>
              <a:rPr lang="en-US" sz="2000" dirty="0" err="1">
                <a:latin typeface="Consolas" panose="020B0609020204030204" pitchFamily="49" charset="0"/>
              </a:rPr>
              <a:t>gcm</a:t>
            </a:r>
            <a:r>
              <a:rPr lang="en-US" sz="2000" dirty="0">
                <a:latin typeface="Consolas" panose="020B0609020204030204" pitchFamily="49" charset="0"/>
              </a:rPr>
              <a:t> more</a:t>
            </a:r>
          </a:p>
        </p:txBody>
      </p:sp>
    </p:spTree>
    <p:extLst>
      <p:ext uri="{BB962C8B-B14F-4D97-AF65-F5344CB8AC3E}">
        <p14:creationId xmlns:p14="http://schemas.microsoft.com/office/powerpoint/2010/main" val="1380862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16627</TotalTime>
  <Words>2056</Words>
  <Application>Microsoft Office PowerPoint</Application>
  <PresentationFormat>Widescreen</PresentationFormat>
  <Paragraphs>286</Paragraphs>
  <Slides>34</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Consolas</vt:lpstr>
      <vt:lpstr>Office Theme</vt:lpstr>
      <vt:lpstr>The Right Write Writes Right, Right?</vt:lpstr>
      <vt:lpstr>Who Am I?</vt:lpstr>
      <vt:lpstr>The Outline</vt:lpstr>
      <vt:lpstr>Streams Definition</vt:lpstr>
      <vt:lpstr>Console Streams</vt:lpstr>
      <vt:lpstr>Redirection</vt:lpstr>
      <vt:lpstr>PowerShell -gt cmd.exe</vt:lpstr>
      <vt:lpstr>Success Stream</vt:lpstr>
      <vt:lpstr>Success Stream cont. (More)</vt:lpstr>
      <vt:lpstr>Success Stream via Write-Output</vt:lpstr>
      <vt:lpstr>Don’t use Write-Output</vt:lpstr>
      <vt:lpstr>Error Stream</vt:lpstr>
      <vt:lpstr>Error Stream via  Write-Error</vt:lpstr>
      <vt:lpstr>Terminating vs Non-Terminating</vt:lpstr>
      <vt:lpstr>Error Stream Best Practices</vt:lpstr>
      <vt:lpstr>Warning Stream</vt:lpstr>
      <vt:lpstr>Warning Stream via Write-Warning</vt:lpstr>
      <vt:lpstr>Verbose Stream</vt:lpstr>
      <vt:lpstr>Tangent on Advanced Function Common Parameters</vt:lpstr>
      <vt:lpstr>Verbose Stream Caveats</vt:lpstr>
      <vt:lpstr>Verbose Stream via Write-Verbose</vt:lpstr>
      <vt:lpstr>Verbose Stream Best Practices</vt:lpstr>
      <vt:lpstr>Debug Stream</vt:lpstr>
      <vt:lpstr>Debug Stream via Write-Debug</vt:lpstr>
      <vt:lpstr>Information Stream</vt:lpstr>
      <vt:lpstr>Information Stream via Write-Information</vt:lpstr>
      <vt:lpstr>Information Stream Best Practices</vt:lpstr>
      <vt:lpstr>Progress Stream</vt:lpstr>
      <vt:lpstr>Progress Stream via Write-Progress</vt:lpstr>
      <vt:lpstr>Call to Action</vt:lpstr>
      <vt:lpstr>Which Preference Do You Prefer</vt:lpstr>
      <vt:lpstr>Points to Write Down</vt:lpstr>
      <vt:lpstr>Questions?</vt:lpstr>
      <vt:lpstr>Please stay in touch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PowerShell Fun-D-Mentals</dc:title>
  <dc:creator>Steven Judd</dc:creator>
  <cp:lastModifiedBy>Steven Judd</cp:lastModifiedBy>
  <cp:revision>8</cp:revision>
  <dcterms:created xsi:type="dcterms:W3CDTF">2020-04-01T03:31:00Z</dcterms:created>
  <dcterms:modified xsi:type="dcterms:W3CDTF">2023-02-16T07:53:42Z</dcterms:modified>
</cp:coreProperties>
</file>